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84" r:id="rId4"/>
  </p:sldMasterIdLst>
  <p:notesMasterIdLst>
    <p:notesMasterId r:id="rId16"/>
  </p:notesMasterIdLst>
  <p:handoutMasterIdLst>
    <p:handoutMasterId r:id="rId17"/>
  </p:handoutMasterIdLst>
  <p:sldIdLst>
    <p:sldId id="257" r:id="rId5"/>
    <p:sldId id="389" r:id="rId6"/>
    <p:sldId id="268" r:id="rId7"/>
    <p:sldId id="384" r:id="rId8"/>
    <p:sldId id="279" r:id="rId9"/>
    <p:sldId id="317" r:id="rId10"/>
    <p:sldId id="278" r:id="rId11"/>
    <p:sldId id="396" r:id="rId12"/>
    <p:sldId id="393" r:id="rId13"/>
    <p:sldId id="395" r:id="rId14"/>
    <p:sldId id="39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>
          <p15:clr>
            <a:srgbClr val="F26B43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335B"/>
    <a:srgbClr val="CCE8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725" autoAdjust="0"/>
    <p:restoredTop sz="93709" autoAdjust="0"/>
  </p:normalViewPr>
  <p:slideViewPr>
    <p:cSldViewPr snapToGrid="0">
      <p:cViewPr varScale="1">
        <p:scale>
          <a:sx n="94" d="100"/>
          <a:sy n="94" d="100"/>
        </p:scale>
        <p:origin x="216" y="280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-2709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48" d="100"/>
          <a:sy n="48" d="100"/>
        </p:scale>
        <p:origin x="1911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1471C2C-1567-47F4-803E-468024209D9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8F5B09-2954-46C6-97BB-9E10649FE2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7F2C1D-F243-42AB-ADF2-E7CB4E04900E}" type="datetimeFigureOut">
              <a:rPr lang="en-US" smtClean="0"/>
              <a:t>3/2/23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9A204B-EBA9-4C6D-BFB2-A104F00C8E2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5F72FC-4D2D-4E5B-A4DD-62E2C822FB1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3CDBB5-5B4A-4483-935D-A73935186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2377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0CE34E-5667-4A32-A6BA-10C7A552BC63}" type="datetimeFigureOut">
              <a:rPr lang="en-US" smtClean="0"/>
              <a:t>3/2/23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CCE34D-CFF1-4FFE-815B-D050E7ED2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362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835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30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3312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550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E68F591-F3C7-4872-BBA0-0693794F4F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99414" y="1051551"/>
            <a:ext cx="3565524" cy="2384898"/>
          </a:xfrm>
        </p:spPr>
        <p:txBody>
          <a:bodyPr anchor="b" anchorCtr="0">
            <a:noAutofit/>
          </a:bodyPr>
          <a:lstStyle/>
          <a:p>
            <a:r>
              <a:rPr lang="en-US" sz="4800" dirty="0"/>
              <a:t>3DFloat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67766A8-18D5-4391-8DB7-7BFF642763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452360" cy="6858000"/>
          </a:xfrm>
          <a:solidFill>
            <a:schemeClr val="accent5"/>
          </a:solid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38AD48E-7D67-4BE9-97B6-DB64DE5253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7999413" y="445272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B6FF8E2-165B-49EB-8120-14190F949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0915300" y="5534727"/>
            <a:ext cx="667802" cy="631474"/>
            <a:chOff x="10478914" y="1506691"/>
            <a:chExt cx="667802" cy="631474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9B763A7-EE7D-4306-8306-01E8C86E6350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606715" y="1506691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B3A935F-6844-4FCE-B0AE-5492715A58F1}"/>
                </a:ext>
              </a:extLst>
            </p:cNvPr>
            <p:cNvSpPr/>
            <p:nvPr/>
          </p:nvSpPr>
          <p:spPr>
            <a:xfrm rot="13500000">
              <a:off x="10613915" y="1424627"/>
              <a:ext cx="270000" cy="540001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16EB97-6E8A-4B50-8701-7CB158044D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99413" y="3568700"/>
            <a:ext cx="3565524" cy="1731963"/>
          </a:xfrm>
        </p:spPr>
        <p:txBody>
          <a:bodyPr>
            <a:noAutofit/>
          </a:bodyPr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0948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7931" y="5260967"/>
            <a:ext cx="1980001" cy="1363916"/>
            <a:chOff x="4879602" y="3781429"/>
            <a:chExt cx="1980001" cy="136391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2700000">
            <a:off x="10834944" y="171268"/>
            <a:ext cx="1080000" cy="1262947"/>
          </a:xfrm>
          <a:custGeom>
            <a:avLst/>
            <a:gdLst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0 w 1080000"/>
              <a:gd name="connsiteY9" fmla="*/ 931034 h 1262947"/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540000 w 1080000"/>
              <a:gd name="connsiteY9" fmla="*/ 0 h 1262947"/>
              <a:gd name="connsiteX0" fmla="*/ 540000 w 1080000"/>
              <a:gd name="connsiteY0" fmla="*/ 0 h 1262947"/>
              <a:gd name="connsiteX1" fmla="*/ 1064374 w 1080000"/>
              <a:gd name="connsiteY1" fmla="*/ 931034 h 1262947"/>
              <a:gd name="connsiteX2" fmla="*/ 1069029 w 1080000"/>
              <a:gd name="connsiteY2" fmla="*/ 938533 h 1262947"/>
              <a:gd name="connsiteX3" fmla="*/ 1080000 w 1080000"/>
              <a:gd name="connsiteY3" fmla="*/ 992947 h 1262947"/>
              <a:gd name="connsiteX4" fmla="*/ 540000 w 1080000"/>
              <a:gd name="connsiteY4" fmla="*/ 1262947 h 1262947"/>
              <a:gd name="connsiteX5" fmla="*/ 0 w 1080000"/>
              <a:gd name="connsiteY5" fmla="*/ 992947 h 1262947"/>
              <a:gd name="connsiteX6" fmla="*/ 10971 w 1080000"/>
              <a:gd name="connsiteY6" fmla="*/ 938533 h 1262947"/>
              <a:gd name="connsiteX7" fmla="*/ 15626 w 1080000"/>
              <a:gd name="connsiteY7" fmla="*/ 931034 h 1262947"/>
              <a:gd name="connsiteX8" fmla="*/ 540000 w 1080000"/>
              <a:gd name="connsiteY8" fmla="*/ 0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8100000">
            <a:off x="10849344" y="51834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BCCE83C-72C8-4181-8D03-7CFB23A6F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4800" dirty="0"/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Click to edit Master title style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6FCDFCC-38D1-43A4-918F-491DBA6B2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731375"/>
            <a:ext cx="3563936" cy="535354"/>
          </a:xfrm>
        </p:spPr>
        <p:txBody>
          <a:bodyPr anchor="b">
            <a:noAutofit/>
          </a:bodyPr>
          <a:lstStyle>
            <a:lvl1pPr marL="0" indent="0">
              <a:buNone/>
              <a:defRPr sz="20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8A9CB740-8581-4D62-8481-7ECBBEDA72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9476" y="2432304"/>
            <a:ext cx="3563936" cy="3515555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AB16E493-D962-46EC-BBB8-D7E68A6404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41573" y="1731375"/>
            <a:ext cx="3566160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en-US" sz="20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/>
            <a:r>
              <a:rPr lang="en-US" dirty="0"/>
              <a:t>Click to edit</a:t>
            </a:r>
          </a:p>
        </p:txBody>
      </p:sp>
      <p:sp>
        <p:nvSpPr>
          <p:cNvPr id="23" name="Content Placeholder 5">
            <a:extLst>
              <a:ext uri="{FF2B5EF4-FFF2-40B4-BE49-F238E27FC236}">
                <a16:creationId xmlns:a16="http://schemas.microsoft.com/office/drawing/2014/main" id="{88CC7C67-1BA6-42A6-B9D3-8EDF70A3DB3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41573" y="2427370"/>
            <a:ext cx="3508755" cy="3515555"/>
          </a:xfrm>
        </p:spPr>
        <p:txBody>
          <a:bodyPr>
            <a:noAutofit/>
          </a:bodyPr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C17092A6-D0E6-4EF2-B3B8-AE35438D4D77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8139659" y="1731375"/>
            <a:ext cx="3566160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en-US" sz="20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/>
            <a:r>
              <a:rPr lang="en-US" dirty="0"/>
              <a:t>Click to EDIT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4534254A-2561-400F-87CB-18A8D35381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39659" y="2427370"/>
            <a:ext cx="3508755" cy="3515555"/>
          </a:xfrm>
        </p:spPr>
        <p:txBody>
          <a:bodyPr>
            <a:noAutofit/>
          </a:bodyPr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BC074-1090-47AF-BDE8-3859BF57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6522F-D41A-4734-8BD1-BD6E5A37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4206-406C-42A3-BBD4-44C04318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2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949202B-67AE-417A-A336-DF5257FFD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508500"/>
            <a:ext cx="4500562" cy="1562959"/>
          </a:xfrm>
        </p:spPr>
        <p:txBody>
          <a:bodyPr wrap="square" anchor="t" anchorCtr="0">
            <a:noAutofit/>
          </a:bodyPr>
          <a:lstStyle/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786D546-2834-435F-950F-DCEFE654B3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BD763BD-EAC5-4DB8-81AF-9743BB6A957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62411" y="4508500"/>
            <a:ext cx="6221412" cy="1563688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>
              <a:buNone/>
              <a:defRPr sz="1900"/>
            </a:lvl2pPr>
            <a:lvl3pPr>
              <a:buNone/>
              <a:defRPr sz="1900"/>
            </a:lvl3pPr>
            <a:lvl4pPr>
              <a:buNone/>
              <a:defRPr sz="1900"/>
            </a:lvl4pPr>
            <a:lvl5pPr>
              <a:buNone/>
              <a:defRPr sz="19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46AF837-10C6-44A5-B8D6-960A57487B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1225773" y="385222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477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97246E34-E6EE-4BF3-A0D3-A20868B5A5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2986234"/>
          </a:xfrm>
        </p:spPr>
        <p:txBody>
          <a:bodyPr anchor="b" anchorCtr="0">
            <a:noAutofit/>
          </a:bodyPr>
          <a:lstStyle/>
          <a:p>
            <a:endParaRPr lang="en-US" dirty="0"/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45BE5FFB-47D1-4474-B6CA-C3C936DF28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27610"/>
            <a:ext cx="5437187" cy="2265216"/>
          </a:xfrm>
        </p:spPr>
        <p:txBody>
          <a:bodyPr>
            <a:noAutofit/>
          </a:bodyPr>
          <a:lstStyle>
            <a:lvl1pPr>
              <a:buNone/>
              <a:defRPr sz="2400"/>
            </a:lvl1pPr>
          </a:lstStyle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08D9209-1A62-4AC3-BF92-94348A9BC0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56248" y="548640"/>
            <a:ext cx="5084064" cy="2880360"/>
          </a:xfrm>
          <a:solidFill>
            <a:schemeClr val="accent5"/>
          </a:solidFill>
        </p:spPr>
        <p:txBody>
          <a:bodyPr>
            <a:noAutofit/>
          </a:bodyPr>
          <a:lstStyle/>
          <a:p>
            <a:endParaRPr lang="en-US" dirty="0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FADBFB6B-1787-4549-91B6-D748C66B13C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556248" y="3429000"/>
            <a:ext cx="5084064" cy="2880360"/>
          </a:xfrm>
          <a:solidFill>
            <a:schemeClr val="accent5"/>
          </a:solidFill>
        </p:spPr>
        <p:txBody>
          <a:bodyPr>
            <a:noAutofit/>
          </a:bodyPr>
          <a:lstStyle/>
          <a:p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6966E3E-9B30-4375-AC9A-23256CC87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161347" y="125399"/>
            <a:ext cx="1404698" cy="1155641"/>
            <a:chOff x="11161347" y="125399"/>
            <a:chExt cx="1404698" cy="1155641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EBBC5A2-A37E-47DF-9230-9A75067F1883}"/>
                </a:ext>
              </a:extLst>
            </p:cNvPr>
            <p:cNvSpPr>
              <a:spLocks noChangeAspect="1"/>
            </p:cNvSpPr>
            <p:nvPr/>
          </p:nvSpPr>
          <p:spPr>
            <a:xfrm rot="18900000">
              <a:off x="11161347" y="125399"/>
              <a:ext cx="1341675" cy="926985"/>
            </a:xfrm>
            <a:custGeom>
              <a:avLst/>
              <a:gdLst>
                <a:gd name="connsiteX0" fmla="*/ 1049126 w 1341675"/>
                <a:gd name="connsiteY0" fmla="*/ 8962 h 926985"/>
                <a:gd name="connsiteX1" fmla="*/ 1341675 w 1341675"/>
                <a:gd name="connsiteY1" fmla="*/ 301511 h 926985"/>
                <a:gd name="connsiteX2" fmla="*/ 1130649 w 1341675"/>
                <a:gd name="connsiteY2" fmla="*/ 512537 h 926985"/>
                <a:gd name="connsiteX3" fmla="*/ 1107397 w 1341675"/>
                <a:gd name="connsiteY3" fmla="*/ 499917 h 926985"/>
                <a:gd name="connsiteX4" fmla="*/ 926985 w 1341675"/>
                <a:gd name="connsiteY4" fmla="*/ 463493 h 926985"/>
                <a:gd name="connsiteX5" fmla="*/ 463493 w 1341675"/>
                <a:gd name="connsiteY5" fmla="*/ 926985 h 926985"/>
                <a:gd name="connsiteX6" fmla="*/ 0 w 1341675"/>
                <a:gd name="connsiteY6" fmla="*/ 926985 h 926985"/>
                <a:gd name="connsiteX7" fmla="*/ 926985 w 1341675"/>
                <a:gd name="connsiteY7" fmla="*/ 0 h 926985"/>
                <a:gd name="connsiteX8" fmla="*/ 1021763 w 1341675"/>
                <a:gd name="connsiteY8" fmla="*/ 4786 h 926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41675" h="926985">
                  <a:moveTo>
                    <a:pt x="1049126" y="8962"/>
                  </a:moveTo>
                  <a:lnTo>
                    <a:pt x="1341675" y="301511"/>
                  </a:lnTo>
                  <a:lnTo>
                    <a:pt x="1130649" y="512537"/>
                  </a:lnTo>
                  <a:lnTo>
                    <a:pt x="1107397" y="499917"/>
                  </a:lnTo>
                  <a:cubicBezTo>
                    <a:pt x="1051945" y="476462"/>
                    <a:pt x="990979" y="463493"/>
                    <a:pt x="926985" y="463493"/>
                  </a:cubicBezTo>
                  <a:cubicBezTo>
                    <a:pt x="671005" y="463493"/>
                    <a:pt x="463493" y="671005"/>
                    <a:pt x="463493" y="926985"/>
                  </a:cubicBezTo>
                  <a:lnTo>
                    <a:pt x="0" y="926985"/>
                  </a:lnTo>
                  <a:cubicBezTo>
                    <a:pt x="0" y="415026"/>
                    <a:pt x="415025" y="0"/>
                    <a:pt x="926985" y="0"/>
                  </a:cubicBezTo>
                  <a:cubicBezTo>
                    <a:pt x="958982" y="0"/>
                    <a:pt x="990601" y="1621"/>
                    <a:pt x="1021763" y="4786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54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1781B9A-C230-4FFC-90A8-E0571B1DEDA7}"/>
                </a:ext>
              </a:extLst>
            </p:cNvPr>
            <p:cNvSpPr/>
            <p:nvPr/>
          </p:nvSpPr>
          <p:spPr>
            <a:xfrm rot="2700000">
              <a:off x="11798454" y="994196"/>
              <a:ext cx="107098" cy="466589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innerShdw blurRad="63500" dist="254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295925C-3570-40F1-B3CE-07D947ED4643}"/>
                </a:ext>
              </a:extLst>
            </p:cNvPr>
            <p:cNvSpPr>
              <a:spLocks noChangeAspect="1"/>
            </p:cNvSpPr>
            <p:nvPr/>
          </p:nvSpPr>
          <p:spPr>
            <a:xfrm rot="18900000">
              <a:off x="11228590" y="129580"/>
              <a:ext cx="1337455" cy="1042921"/>
            </a:xfrm>
            <a:custGeom>
              <a:avLst/>
              <a:gdLst>
                <a:gd name="connsiteX0" fmla="*/ 1084058 w 1337455"/>
                <a:gd name="connsiteY0" fmla="*/ 16081 h 1042921"/>
                <a:gd name="connsiteX1" fmla="*/ 1337455 w 1337455"/>
                <a:gd name="connsiteY1" fmla="*/ 269477 h 1042921"/>
                <a:gd name="connsiteX2" fmla="*/ 1060775 w 1337455"/>
                <a:gd name="connsiteY2" fmla="*/ 546158 h 1042921"/>
                <a:gd name="connsiteX3" fmla="*/ 1020394 w 1337455"/>
                <a:gd name="connsiteY3" fmla="*/ 532055 h 1042921"/>
                <a:gd name="connsiteX4" fmla="*/ 926985 w 1337455"/>
                <a:gd name="connsiteY4" fmla="*/ 521461 h 1042921"/>
                <a:gd name="connsiteX5" fmla="*/ 463492 w 1337455"/>
                <a:gd name="connsiteY5" fmla="*/ 1042921 h 1042921"/>
                <a:gd name="connsiteX6" fmla="*/ 0 w 1337455"/>
                <a:gd name="connsiteY6" fmla="*/ 1042921 h 1042921"/>
                <a:gd name="connsiteX7" fmla="*/ 926984 w 1337455"/>
                <a:gd name="connsiteY7" fmla="*/ 0 h 1042921"/>
                <a:gd name="connsiteX8" fmla="*/ 1021763 w 1337455"/>
                <a:gd name="connsiteY8" fmla="*/ 5384 h 104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37455" h="1042921">
                  <a:moveTo>
                    <a:pt x="1084058" y="16081"/>
                  </a:moveTo>
                  <a:lnTo>
                    <a:pt x="1337455" y="269477"/>
                  </a:lnTo>
                  <a:lnTo>
                    <a:pt x="1060775" y="546158"/>
                  </a:lnTo>
                  <a:lnTo>
                    <a:pt x="1020394" y="532055"/>
                  </a:lnTo>
                  <a:cubicBezTo>
                    <a:pt x="990222" y="525109"/>
                    <a:pt x="958982" y="521461"/>
                    <a:pt x="926985" y="521461"/>
                  </a:cubicBezTo>
                  <a:cubicBezTo>
                    <a:pt x="671005" y="521461"/>
                    <a:pt x="463493" y="754927"/>
                    <a:pt x="463492" y="1042921"/>
                  </a:cubicBezTo>
                  <a:lnTo>
                    <a:pt x="0" y="1042921"/>
                  </a:lnTo>
                  <a:cubicBezTo>
                    <a:pt x="0" y="466932"/>
                    <a:pt x="415025" y="0"/>
                    <a:pt x="926984" y="0"/>
                  </a:cubicBezTo>
                  <a:cubicBezTo>
                    <a:pt x="958982" y="0"/>
                    <a:pt x="990600" y="1824"/>
                    <a:pt x="1021763" y="5384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94664AE-6DC5-428F-9AC4-5A8F67571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94036" y="5610392"/>
            <a:ext cx="667802" cy="631474"/>
            <a:chOff x="10478914" y="1506691"/>
            <a:chExt cx="667802" cy="63147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288F304-7DF7-42FB-BD6F-D575128A1DDE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606715" y="1506691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04835D9-7DE9-4DDD-A6C2-1C526822700A}"/>
                </a:ext>
              </a:extLst>
            </p:cNvPr>
            <p:cNvSpPr/>
            <p:nvPr/>
          </p:nvSpPr>
          <p:spPr>
            <a:xfrm rot="13500000">
              <a:off x="10613915" y="1424627"/>
              <a:ext cx="270000" cy="540001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7D2D6F-49E8-4217-A908-2D9E43583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1C4440-6B8D-4A24-A807-8B1302A3D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CFE189-E20B-4108-B290-244424336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3C43C1C-00B3-40E0-B073-B8C56206D0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5303845" y="5427212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3191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77394-0A20-4CF6-9066-CFC2C1C9D3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9149" y="389840"/>
            <a:ext cx="8281987" cy="2954655"/>
          </a:xfrm>
        </p:spPr>
        <p:txBody>
          <a:bodyPr anchor="t" anchorCtr="0">
            <a:noAutofit/>
          </a:bodyPr>
          <a:lstStyle>
            <a:lvl1pPr algn="l">
              <a:lnSpc>
                <a:spcPct val="100000"/>
              </a:lnSpc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10971F-8922-4B23-9C80-0643D7E350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9149" y="3536951"/>
            <a:ext cx="8281989" cy="2555874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BC074-1090-47AF-BDE8-3859BF57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6522F-D41A-4734-8BD1-BD6E5A37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4206-406C-42A3-BBD4-44C04318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2184FF4-7029-4ED7-813A-192E60608764}"/>
              </a:ext>
            </a:extLst>
          </p:cNvPr>
          <p:cNvSpPr>
            <a:spLocks noChangeAspect="1"/>
          </p:cNvSpPr>
          <p:nvPr/>
        </p:nvSpPr>
        <p:spPr>
          <a:xfrm rot="2700000">
            <a:off x="612445" y="481888"/>
            <a:ext cx="1080000" cy="1262947"/>
          </a:xfrm>
          <a:custGeom>
            <a:avLst/>
            <a:gdLst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0 w 1080000"/>
              <a:gd name="connsiteY9" fmla="*/ 931034 h 1262947"/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540000 w 1080000"/>
              <a:gd name="connsiteY9" fmla="*/ 0 h 1262947"/>
              <a:gd name="connsiteX0" fmla="*/ 540000 w 1080000"/>
              <a:gd name="connsiteY0" fmla="*/ 0 h 1262947"/>
              <a:gd name="connsiteX1" fmla="*/ 1064374 w 1080000"/>
              <a:gd name="connsiteY1" fmla="*/ 931034 h 1262947"/>
              <a:gd name="connsiteX2" fmla="*/ 1069029 w 1080000"/>
              <a:gd name="connsiteY2" fmla="*/ 938533 h 1262947"/>
              <a:gd name="connsiteX3" fmla="*/ 1080000 w 1080000"/>
              <a:gd name="connsiteY3" fmla="*/ 992947 h 1262947"/>
              <a:gd name="connsiteX4" fmla="*/ 540000 w 1080000"/>
              <a:gd name="connsiteY4" fmla="*/ 1262947 h 1262947"/>
              <a:gd name="connsiteX5" fmla="*/ 0 w 1080000"/>
              <a:gd name="connsiteY5" fmla="*/ 992947 h 1262947"/>
              <a:gd name="connsiteX6" fmla="*/ 10971 w 1080000"/>
              <a:gd name="connsiteY6" fmla="*/ 938533 h 1262947"/>
              <a:gd name="connsiteX7" fmla="*/ 15626 w 1080000"/>
              <a:gd name="connsiteY7" fmla="*/ 931034 h 1262947"/>
              <a:gd name="connsiteX8" fmla="*/ 540000 w 1080000"/>
              <a:gd name="connsiteY8" fmla="*/ 0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A7AB09-557C-41AD-9113-FF9F68FA1035}"/>
              </a:ext>
            </a:extLst>
          </p:cNvPr>
          <p:cNvSpPr/>
          <p:nvPr/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F99ECAA-1F11-4937-BBA6-51935AB44C9D}"/>
              </a:ext>
            </a:extLst>
          </p:cNvPr>
          <p:cNvSpPr>
            <a:spLocks noChangeAspect="1"/>
          </p:cNvSpPr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9DE9FAB-6BBA-4CFE-B67D-77B47F01ECA4}"/>
              </a:ext>
            </a:extLst>
          </p:cNvPr>
          <p:cNvGrpSpPr/>
          <p:nvPr/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12362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94729CA3-91C4-4A89-9448-A2F0E409177A}"/>
              </a:ext>
            </a:extLst>
          </p:cNvPr>
          <p:cNvSpPr>
            <a:spLocks noChangeAspect="1"/>
          </p:cNvSpPr>
          <p:nvPr/>
        </p:nvSpPr>
        <p:spPr>
          <a:xfrm>
            <a:off x="11069864" y="33337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68347B7-45FA-4A01-924D-DC385B720B3E}"/>
              </a:ext>
            </a:extLst>
          </p:cNvPr>
          <p:cNvGrpSpPr/>
          <p:nvPr/>
        </p:nvGrpSpPr>
        <p:grpSpPr>
          <a:xfrm>
            <a:off x="331786" y="5528198"/>
            <a:ext cx="631474" cy="667800"/>
            <a:chOff x="2994153" y="1378666"/>
            <a:chExt cx="631474" cy="6678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1167DA1-25D1-4E60-A62E-42B6F56A96E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3039890" y="1332929"/>
              <a:ext cx="540000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B7B7215-A661-477E-91D0-CDBE5564D2B9}"/>
                </a:ext>
              </a:extLst>
            </p:cNvPr>
            <p:cNvSpPr/>
            <p:nvPr/>
          </p:nvSpPr>
          <p:spPr>
            <a:xfrm rot="8100000">
              <a:off x="3047090" y="1506466"/>
              <a:ext cx="270000" cy="54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978E540-142B-4A82-9C3F-E61BC190A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4" cy="13320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6BF36-D4F5-4363-B440-BDAE50BBD4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2" y="2097175"/>
            <a:ext cx="5435600" cy="39956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362910-87AA-4E67-992D-8D4822FD8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5538" y="2097175"/>
            <a:ext cx="5435600" cy="39956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99A8AF-0998-4613-B1D8-C14ECBFFD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44EAA-B8A9-4428-A9DF-1174DA940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E5C381-C899-4BF9-B584-2D78074D1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1650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3325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78B0BE9-88B0-4883-9BA9-CD594C400EC1}"/>
              </a:ext>
            </a:extLst>
          </p:cNvPr>
          <p:cNvGrpSpPr/>
          <p:nvPr/>
        </p:nvGrpSpPr>
        <p:grpSpPr>
          <a:xfrm>
            <a:off x="4949631" y="5111861"/>
            <a:ext cx="1262947" cy="1335600"/>
            <a:chOff x="2678417" y="2427951"/>
            <a:chExt cx="1262947" cy="13356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59DCBF3-7AFA-4CD1-A918-BC6DDE674E6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2769891" y="2336477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6964A02-96E1-4654-9187-DDDE7409F75B}"/>
                </a:ext>
              </a:extLst>
            </p:cNvPr>
            <p:cNvSpPr/>
            <p:nvPr/>
          </p:nvSpPr>
          <p:spPr>
            <a:xfrm rot="8100000">
              <a:off x="2784291" y="2683551"/>
              <a:ext cx="540000" cy="108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F3FF76C-A012-4CDA-8AE7-E94139557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5" cy="984885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A4C80-DC38-4641-924F-90D6078CF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5775" y="1750060"/>
            <a:ext cx="7345362" cy="4342765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C42771-D3A7-4072-85DC-B7C5E530E8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1750060"/>
            <a:ext cx="3565525" cy="4342765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D47AB1-6EB5-4E2C-B4A7-42DC643E9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A9D15F-B6ED-46E1-9840-0B625880E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AEB023-7A5E-4087-B75E-A38A80EE5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62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0923D16-1EC5-4C17-ABA8-B13A1256B3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549275"/>
            <a:ext cx="3565524" cy="1997855"/>
          </a:xfrm>
        </p:spPr>
        <p:txBody>
          <a:bodyPr wrap="square" anchor="b" anchorCtr="0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0294D8B-CF64-4C26-8C78-57A375E7D33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0863" y="2677306"/>
            <a:ext cx="3565525" cy="3415519"/>
          </a:xfrm>
        </p:spPr>
        <p:txBody>
          <a:bodyPr anchor="t" anchorCtr="0">
            <a:noAutofit/>
          </a:bodyPr>
          <a:lstStyle>
            <a:lvl1pPr>
              <a:buNone/>
              <a:defRPr/>
            </a:lvl1pPr>
          </a:lstStyle>
          <a:p>
            <a:pPr>
              <a:lnSpc>
                <a:spcPct val="120000"/>
              </a:lnSpc>
            </a:pPr>
            <a:r>
              <a:rPr lang="en-US" sz="1600" dirty="0"/>
              <a:t>Click to add text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7BCF456-426F-435B-8DF0-A32A44F5A8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08928" y="1596771"/>
            <a:ext cx="3448558" cy="3448558"/>
          </a:xfrm>
          <a:custGeom>
            <a:avLst/>
            <a:gdLst>
              <a:gd name="connsiteX0" fmla="*/ 1724279 w 3448558"/>
              <a:gd name="connsiteY0" fmla="*/ 0 h 3448558"/>
              <a:gd name="connsiteX1" fmla="*/ 3448558 w 3448558"/>
              <a:gd name="connsiteY1" fmla="*/ 1724279 h 3448558"/>
              <a:gd name="connsiteX2" fmla="*/ 1724279 w 3448558"/>
              <a:gd name="connsiteY2" fmla="*/ 3448558 h 3448558"/>
              <a:gd name="connsiteX3" fmla="*/ 0 w 3448558"/>
              <a:gd name="connsiteY3" fmla="*/ 1724279 h 3448558"/>
              <a:gd name="connsiteX4" fmla="*/ 1724279 w 3448558"/>
              <a:gd name="connsiteY4" fmla="*/ 0 h 3448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8558" h="3448558">
                <a:moveTo>
                  <a:pt x="1724279" y="0"/>
                </a:moveTo>
                <a:cubicBezTo>
                  <a:pt x="2676572" y="0"/>
                  <a:pt x="3448558" y="771986"/>
                  <a:pt x="3448558" y="1724279"/>
                </a:cubicBezTo>
                <a:cubicBezTo>
                  <a:pt x="3448558" y="2676572"/>
                  <a:pt x="2676572" y="3448558"/>
                  <a:pt x="1724279" y="3448558"/>
                </a:cubicBezTo>
                <a:cubicBezTo>
                  <a:pt x="771986" y="3448558"/>
                  <a:pt x="0" y="2676572"/>
                  <a:pt x="0" y="1724279"/>
                </a:cubicBezTo>
                <a:cubicBezTo>
                  <a:pt x="0" y="771986"/>
                  <a:pt x="771986" y="0"/>
                  <a:pt x="1724279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4813A609-7079-46D5-9C1D-52004ABDAC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18575" y="596392"/>
            <a:ext cx="2263776" cy="2263776"/>
          </a:xfrm>
          <a:custGeom>
            <a:avLst/>
            <a:gdLst>
              <a:gd name="connsiteX0" fmla="*/ 1131888 w 2263776"/>
              <a:gd name="connsiteY0" fmla="*/ 0 h 2263776"/>
              <a:gd name="connsiteX1" fmla="*/ 2263776 w 2263776"/>
              <a:gd name="connsiteY1" fmla="*/ 1131888 h 2263776"/>
              <a:gd name="connsiteX2" fmla="*/ 1131888 w 2263776"/>
              <a:gd name="connsiteY2" fmla="*/ 2263776 h 2263776"/>
              <a:gd name="connsiteX3" fmla="*/ 0 w 2263776"/>
              <a:gd name="connsiteY3" fmla="*/ 1131888 h 2263776"/>
              <a:gd name="connsiteX4" fmla="*/ 1131888 w 2263776"/>
              <a:gd name="connsiteY4" fmla="*/ 0 h 226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3776" h="2263776">
                <a:moveTo>
                  <a:pt x="1131888" y="0"/>
                </a:moveTo>
                <a:cubicBezTo>
                  <a:pt x="1757012" y="0"/>
                  <a:pt x="2263776" y="506764"/>
                  <a:pt x="2263776" y="1131888"/>
                </a:cubicBezTo>
                <a:cubicBezTo>
                  <a:pt x="2263776" y="1757012"/>
                  <a:pt x="1757012" y="2263776"/>
                  <a:pt x="1131888" y="2263776"/>
                </a:cubicBezTo>
                <a:cubicBezTo>
                  <a:pt x="506764" y="2263776"/>
                  <a:pt x="0" y="1757012"/>
                  <a:pt x="0" y="1131888"/>
                </a:cubicBezTo>
                <a:cubicBezTo>
                  <a:pt x="0" y="506764"/>
                  <a:pt x="506764" y="0"/>
                  <a:pt x="113188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A14F21DF-D5E0-4C6C-BA2C-D69D65DBB18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91612" y="3324733"/>
            <a:ext cx="2936876" cy="2936876"/>
          </a:xfrm>
          <a:custGeom>
            <a:avLst/>
            <a:gdLst>
              <a:gd name="connsiteX0" fmla="*/ 1468438 w 2936876"/>
              <a:gd name="connsiteY0" fmla="*/ 0 h 2936876"/>
              <a:gd name="connsiteX1" fmla="*/ 2936876 w 2936876"/>
              <a:gd name="connsiteY1" fmla="*/ 1468438 h 2936876"/>
              <a:gd name="connsiteX2" fmla="*/ 1468438 w 2936876"/>
              <a:gd name="connsiteY2" fmla="*/ 2936876 h 2936876"/>
              <a:gd name="connsiteX3" fmla="*/ 0 w 2936876"/>
              <a:gd name="connsiteY3" fmla="*/ 1468438 h 2936876"/>
              <a:gd name="connsiteX4" fmla="*/ 1468438 w 2936876"/>
              <a:gd name="connsiteY4" fmla="*/ 0 h 293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6876" h="2936876">
                <a:moveTo>
                  <a:pt x="1468438" y="0"/>
                </a:moveTo>
                <a:cubicBezTo>
                  <a:pt x="2279434" y="0"/>
                  <a:pt x="2936876" y="657442"/>
                  <a:pt x="2936876" y="1468438"/>
                </a:cubicBezTo>
                <a:cubicBezTo>
                  <a:pt x="2936876" y="2279434"/>
                  <a:pt x="2279434" y="2936876"/>
                  <a:pt x="1468438" y="2936876"/>
                </a:cubicBezTo>
                <a:cubicBezTo>
                  <a:pt x="657442" y="2936876"/>
                  <a:pt x="0" y="2279434"/>
                  <a:pt x="0" y="1468438"/>
                </a:cubicBezTo>
                <a:cubicBezTo>
                  <a:pt x="0" y="657442"/>
                  <a:pt x="657442" y="0"/>
                  <a:pt x="146843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2FF63B4-C261-4597-9EE0-811D250B9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6548755" y="850167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92CF088-7F97-4A11-8A81-0EF641F69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602297" y="5691007"/>
            <a:ext cx="667802" cy="631474"/>
            <a:chOff x="3409557" y="4940429"/>
            <a:chExt cx="667802" cy="631474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65B23B7-CE74-4974-ABD8-BFA31D583416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3537358" y="4940429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F99BB1F-6C9D-4972-9EF4-98ACD7BE71E5}"/>
                </a:ext>
              </a:extLst>
            </p:cNvPr>
            <p:cNvSpPr/>
            <p:nvPr/>
          </p:nvSpPr>
          <p:spPr>
            <a:xfrm rot="13500000">
              <a:off x="3544558" y="4858365"/>
              <a:ext cx="270000" cy="540001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  <a:gs pos="0">
                  <a:schemeClr val="bg2">
                    <a:lumMod val="75000"/>
                    <a:lumOff val="25000"/>
                    <a:alpha val="33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84120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458B3A1-C77D-4AFC-B2C8-79520B53C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507200"/>
            <a:ext cx="4500562" cy="1562959"/>
          </a:xfrm>
        </p:spPr>
        <p:txBody>
          <a:bodyPr wrap="square" anchor="t" anchorCtr="0">
            <a:noAutofit/>
          </a:bodyPr>
          <a:lstStyle/>
          <a:p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551DA26-B267-4F28-B4D0-65B3EF6E11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95544A62-DA23-4840-99DE-09AFC8F4DC4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54096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19" name="Picture Placeholder 11">
            <a:extLst>
              <a:ext uri="{FF2B5EF4-FFF2-40B4-BE49-F238E27FC236}">
                <a16:creationId xmlns:a16="http://schemas.microsoft.com/office/drawing/2014/main" id="{0C91AF30-C5BB-4601-BDEB-E60C93A169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83808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5B625AA5-EA5B-4115-A461-DA2C7087D8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37904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1B1AE41C-3196-4E6F-A3A8-313A92677FF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62411" y="4508500"/>
            <a:ext cx="6221412" cy="1563688"/>
          </a:xfr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Font typeface="Arial" panose="020B0604020202020204" pitchFamily="34" charset="0"/>
              <a:buChar char="•"/>
              <a:defRPr sz="2000"/>
            </a:lvl1pPr>
            <a:lvl2pPr>
              <a:buNone/>
              <a:defRPr sz="1900"/>
            </a:lvl2pPr>
            <a:lvl3pPr>
              <a:buNone/>
              <a:defRPr sz="1900"/>
            </a:lvl3pPr>
            <a:lvl4pPr>
              <a:buNone/>
              <a:defRPr sz="1900"/>
            </a:lvl4pPr>
            <a:lvl5pPr>
              <a:buNone/>
              <a:defRPr sz="19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0260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brea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75B2FBE-0C5C-48AA-8D7F-9D5B7373CC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accent5"/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517979-166D-4AAA-ABBC-0C3E5C2ECF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90000">
                <a:schemeClr val="bg2">
                  <a:alpha val="60000"/>
                </a:schemeClr>
              </a:gs>
              <a:gs pos="28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E111559-B769-4E2A-A891-97B3C4AA6BAC}"/>
              </a:ext>
            </a:extLst>
          </p:cNvPr>
          <p:cNvSpPr/>
          <p:nvPr userDrawn="1"/>
        </p:nvSpPr>
        <p:spPr>
          <a:xfrm rot="10800000">
            <a:off x="0" y="-3"/>
            <a:ext cx="9000000" cy="6857998"/>
          </a:xfrm>
          <a:prstGeom prst="rect">
            <a:avLst/>
          </a:prstGeom>
          <a:gradFill flip="none" rotWithShape="1">
            <a:gsLst>
              <a:gs pos="50000">
                <a:schemeClr val="bg2">
                  <a:alpha val="60000"/>
                </a:schemeClr>
              </a:gs>
              <a:gs pos="0">
                <a:schemeClr val="bg2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54E1219-253E-4FEF-A576-83857F44B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2986234"/>
          </a:xfrm>
        </p:spPr>
        <p:txBody>
          <a:bodyPr anchor="b" anchorCtr="0">
            <a:noAutofit/>
          </a:bodyPr>
          <a:lstStyle>
            <a:lvl1pPr>
              <a:defRPr sz="6400"/>
            </a:lvl1pPr>
          </a:lstStyle>
          <a:p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93411FC5-0B5A-4566-9984-827485AF9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16724"/>
            <a:ext cx="5437187" cy="2265216"/>
          </a:xfrm>
        </p:spPr>
        <p:txBody>
          <a:bodyPr>
            <a:noAutofit/>
          </a:bodyPr>
          <a:lstStyle>
            <a:lvl1pPr>
              <a:buNone/>
              <a:defRPr sz="2400"/>
            </a:lvl1pPr>
          </a:lstStyle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4295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brea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75B2FBE-0C5C-48AA-8D7F-9D5B7373CC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93411FC5-0B5A-4566-9984-827485AF9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557281"/>
            <a:ext cx="6640285" cy="3300719"/>
          </a:xfrm>
          <a:gradFill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60000"/>
                </a:schemeClr>
              </a:gs>
            </a:gsLst>
            <a:lin ang="10800000" scaled="1"/>
          </a:gradFill>
        </p:spPr>
        <p:txBody>
          <a:bodyPr>
            <a:noAutofit/>
          </a:bodyPr>
          <a:lstStyle>
            <a:lvl1pPr marL="548640" indent="0">
              <a:lnSpc>
                <a:spcPct val="200000"/>
              </a:lnSpc>
              <a:buNone/>
              <a:defRPr/>
            </a:lvl1pPr>
          </a:lstStyle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54E1219-253E-4FEF-A576-83857F44B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6640285" cy="3535509"/>
          </a:xfrm>
          <a:gradFill flip="none" rotWithShape="1"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70000"/>
                </a:schemeClr>
              </a:gs>
            </a:gsLst>
            <a:lin ang="10800000" scaled="1"/>
            <a:tileRect/>
          </a:gradFill>
        </p:spPr>
        <p:txBody>
          <a:bodyPr anchor="b" anchorCtr="0">
            <a:noAutofit/>
          </a:bodyPr>
          <a:lstStyle>
            <a:lvl1pPr marL="548640">
              <a:spcAft>
                <a:spcPts val="1200"/>
              </a:spcAft>
              <a:defRPr sz="6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3045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Chart Tabl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BDBC526-6DCD-4FF6-8395-D8C22E46E527}"/>
              </a:ext>
            </a:extLst>
          </p:cNvPr>
          <p:cNvGrpSpPr/>
          <p:nvPr/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</a:extLst>
            </p:cNvPr>
            <p:cNvSpPr/>
            <p:nvPr/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</a:extLst>
            </p:cNvPr>
            <p:cNvSpPr/>
            <p:nvPr/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1A4B040-51E3-4DA0-B21D-EEE173E75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1600" cy="1332000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dirty="0"/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2CD90-429B-4A55-B6C8-DD6CE6994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113199"/>
            <a:ext cx="11090274" cy="3979625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EE704-5DCA-484E-85E0-0E3A7B1C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69B66-1C18-44A2-93F7-97DED26F2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4B5A0-66FA-433A-8DC5-C097C63B4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071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062BF5C-3876-4161-B4FF-14CA94D32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5"/>
            <a:ext cx="3566160" cy="3384550"/>
          </a:xfrm>
        </p:spPr>
        <p:txBody>
          <a:bodyPr wrap="square" anchor="b" anchorCtr="0">
            <a:noAutofit/>
          </a:bodyPr>
          <a:lstStyle>
            <a:lvl1pPr>
              <a:defRPr sz="4000"/>
            </a:lvl1pPr>
          </a:lstStyle>
          <a:p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17C5C60-EC4D-410B-9997-0B7328960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22156" y="4143453"/>
            <a:ext cx="734257" cy="760506"/>
            <a:chOff x="5243759" y="1363788"/>
            <a:chExt cx="734257" cy="760506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0573155C-3428-4F4F-AE66-A519D777EAAE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1853496C-159E-4D47-94B5-0835FB6511BA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CE93E330-715B-44E8-84D9-CE166D428DAB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80A2FA6F-99B7-4984-A80C-570644889F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5668780" y="5059009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439C8C03-81B3-4DE8-B96A-78258E4467C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50863" y="4097338"/>
            <a:ext cx="3565524" cy="2351087"/>
          </a:xfrm>
        </p:spPr>
        <p:txBody>
          <a:bodyPr>
            <a:noAutofit/>
          </a:bodyPr>
          <a:lstStyle>
            <a:lvl1pPr>
              <a:buNone/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C1FBB56D-C8B1-4ED9-A5DB-72BA636DAD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35809" y="656633"/>
            <a:ext cx="5132388" cy="5132388"/>
          </a:xfrm>
          <a:custGeom>
            <a:avLst/>
            <a:gdLst>
              <a:gd name="connsiteX0" fmla="*/ 2566194 w 5132388"/>
              <a:gd name="connsiteY0" fmla="*/ 0 h 5132388"/>
              <a:gd name="connsiteX1" fmla="*/ 5132388 w 5132388"/>
              <a:gd name="connsiteY1" fmla="*/ 2566194 h 5132388"/>
              <a:gd name="connsiteX2" fmla="*/ 2566194 w 5132388"/>
              <a:gd name="connsiteY2" fmla="*/ 5132388 h 5132388"/>
              <a:gd name="connsiteX3" fmla="*/ 0 w 5132388"/>
              <a:gd name="connsiteY3" fmla="*/ 2566194 h 5132388"/>
              <a:gd name="connsiteX4" fmla="*/ 2566194 w 5132388"/>
              <a:gd name="connsiteY4" fmla="*/ 0 h 513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087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38C6F9E-A74F-4F54-9409-B6B93DF8CE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100000">
                <a:schemeClr val="bg2">
                  <a:alpha val="60000"/>
                </a:schemeClr>
              </a:gs>
              <a:gs pos="4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F0F71C5-78A4-4793-9BD4-3DF0EE3E3E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10288775" y="762609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Title 5">
            <a:extLst>
              <a:ext uri="{FF2B5EF4-FFF2-40B4-BE49-F238E27FC236}">
                <a16:creationId xmlns:a16="http://schemas.microsoft.com/office/drawing/2014/main" id="{36F60F77-4CC9-4F86-B70A-85012C6588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0" y="548640"/>
            <a:ext cx="8281987" cy="1253041"/>
          </a:xfrm>
        </p:spPr>
        <p:txBody>
          <a:bodyPr>
            <a:noAutofit/>
          </a:bodyPr>
          <a:lstStyle/>
          <a:p>
            <a:r>
              <a:rPr lang="en-US" dirty="0"/>
              <a:t>Team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6093F87-C1F6-4FAB-B891-6F7D7FC20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800565" y="4518946"/>
            <a:ext cx="1980001" cy="1363916"/>
            <a:chOff x="4879602" y="3781429"/>
            <a:chExt cx="1980001" cy="1363916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E1A4FD5C-1E5B-46D1-BA9D-99928D19AF04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B7DF0ED5-A971-408F-A055-C7E5D7A623C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AA81F353-4C5B-4A37-9846-2C1E2D0FC25F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42B74EA3-11CE-4D3F-99AD-162563447653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6" name="Picture Placeholder 55">
            <a:extLst>
              <a:ext uri="{FF2B5EF4-FFF2-40B4-BE49-F238E27FC236}">
                <a16:creationId xmlns:a16="http://schemas.microsoft.com/office/drawing/2014/main" id="{8F41896B-6DDA-4F82-9F74-3EBF93A3CD5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78992" y="1990724"/>
            <a:ext cx="1691640" cy="1435608"/>
          </a:xfrm>
          <a:solidFill>
            <a:schemeClr val="accent5"/>
          </a:solid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57" name="Picture Placeholder 55">
            <a:extLst>
              <a:ext uri="{FF2B5EF4-FFF2-40B4-BE49-F238E27FC236}">
                <a16:creationId xmlns:a16="http://schemas.microsoft.com/office/drawing/2014/main" id="{EF85499B-C29A-4C8B-922C-7CE4771E352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38384" y="1990724"/>
            <a:ext cx="1691640" cy="1435608"/>
          </a:xfrm>
          <a:solidFill>
            <a:schemeClr val="accent5"/>
          </a:solid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58" name="Picture Placeholder 55">
            <a:extLst>
              <a:ext uri="{FF2B5EF4-FFF2-40B4-BE49-F238E27FC236}">
                <a16:creationId xmlns:a16="http://schemas.microsoft.com/office/drawing/2014/main" id="{F82A1DB8-0AE7-4E17-B07B-FCF45B85EE1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61976" y="1993392"/>
            <a:ext cx="1691640" cy="1435608"/>
          </a:xfrm>
          <a:solidFill>
            <a:schemeClr val="accent5"/>
          </a:solidFill>
        </p:spPr>
        <p:txBody>
          <a:bodyPr>
            <a:noAutofit/>
          </a:bodyPr>
          <a:lstStyle/>
          <a:p>
            <a:endParaRPr lang="en-US" dirty="0"/>
          </a:p>
        </p:txBody>
      </p:sp>
      <p:sp>
        <p:nvSpPr>
          <p:cNvPr id="59" name="Picture Placeholder 55">
            <a:extLst>
              <a:ext uri="{FF2B5EF4-FFF2-40B4-BE49-F238E27FC236}">
                <a16:creationId xmlns:a16="http://schemas.microsoft.com/office/drawing/2014/main" id="{A83EEB6C-83B7-471D-B5A4-4071534048D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485568" y="1990724"/>
            <a:ext cx="1691640" cy="1435608"/>
          </a:xfrm>
          <a:solidFill>
            <a:schemeClr val="accent5"/>
          </a:solid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17A96A8C-F792-485A-9BB9-4DEDCA0CE6B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79500" y="3781425"/>
            <a:ext cx="1711325" cy="365760"/>
          </a:xfrm>
        </p:spPr>
        <p:txBody>
          <a:bodyPr>
            <a:noAutofit/>
          </a:bodyPr>
          <a:lstStyle>
            <a:lvl1pPr>
              <a:buNone/>
              <a:defRPr sz="20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6C65AE07-519E-4E3B-8521-621C834391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78733" y="4232949"/>
            <a:ext cx="1711572" cy="638175"/>
          </a:xfrm>
        </p:spPr>
        <p:txBody>
          <a:bodyPr>
            <a:noAutofit/>
          </a:bodyPr>
          <a:lstStyle>
            <a:lvl1pPr>
              <a:buNone/>
              <a:defRPr sz="18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5" name="Text Placeholder 62">
            <a:extLst>
              <a:ext uri="{FF2B5EF4-FFF2-40B4-BE49-F238E27FC236}">
                <a16:creationId xmlns:a16="http://schemas.microsoft.com/office/drawing/2014/main" id="{FB878318-C287-428B-8105-429BC4B03F5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839151" y="3781425"/>
            <a:ext cx="1711325" cy="365760"/>
          </a:xfrm>
        </p:spPr>
        <p:txBody>
          <a:bodyPr>
            <a:noAutofit/>
          </a:bodyPr>
          <a:lstStyle>
            <a:lvl1pPr>
              <a:buNone/>
              <a:defRPr sz="20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4" name="Text Placeholder 60">
            <a:extLst>
              <a:ext uri="{FF2B5EF4-FFF2-40B4-BE49-F238E27FC236}">
                <a16:creationId xmlns:a16="http://schemas.microsoft.com/office/drawing/2014/main" id="{1465E516-2CEF-4F9E-9375-7D41DCFCBB4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38384" y="4232949"/>
            <a:ext cx="1711572" cy="638175"/>
          </a:xfrm>
        </p:spPr>
        <p:txBody>
          <a:bodyPr>
            <a:noAutofit/>
          </a:bodyPr>
          <a:lstStyle>
            <a:lvl1pPr>
              <a:buNone/>
              <a:defRPr sz="18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7" name="Text Placeholder 62">
            <a:extLst>
              <a:ext uri="{FF2B5EF4-FFF2-40B4-BE49-F238E27FC236}">
                <a16:creationId xmlns:a16="http://schemas.microsoft.com/office/drawing/2014/main" id="{FE012CE3-36AA-4016-A88E-27BCFFEFD6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62743" y="3781425"/>
            <a:ext cx="1711325" cy="365760"/>
          </a:xfrm>
        </p:spPr>
        <p:txBody>
          <a:bodyPr>
            <a:noAutofit/>
          </a:bodyPr>
          <a:lstStyle>
            <a:lvl1pPr>
              <a:buNone/>
              <a:defRPr sz="20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6" name="Text Placeholder 60">
            <a:extLst>
              <a:ext uri="{FF2B5EF4-FFF2-40B4-BE49-F238E27FC236}">
                <a16:creationId xmlns:a16="http://schemas.microsoft.com/office/drawing/2014/main" id="{8D5671AF-0137-4226-8A84-2784817E51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61976" y="4232949"/>
            <a:ext cx="1711572" cy="638175"/>
          </a:xfrm>
        </p:spPr>
        <p:txBody>
          <a:bodyPr>
            <a:noAutofit/>
          </a:bodyPr>
          <a:lstStyle>
            <a:lvl1pPr>
              <a:buNone/>
              <a:defRPr sz="18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9" name="Text Placeholder 62">
            <a:extLst>
              <a:ext uri="{FF2B5EF4-FFF2-40B4-BE49-F238E27FC236}">
                <a16:creationId xmlns:a16="http://schemas.microsoft.com/office/drawing/2014/main" id="{DA1587F0-23BF-4FB8-B06C-2B0AA928E93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33112" y="3787288"/>
            <a:ext cx="1711325" cy="365760"/>
          </a:xfrm>
        </p:spPr>
        <p:txBody>
          <a:bodyPr>
            <a:noAutofit/>
          </a:bodyPr>
          <a:lstStyle>
            <a:lvl1pPr>
              <a:buNone/>
              <a:defRPr sz="20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8" name="Text Placeholder 60">
            <a:extLst>
              <a:ext uri="{FF2B5EF4-FFF2-40B4-BE49-F238E27FC236}">
                <a16:creationId xmlns:a16="http://schemas.microsoft.com/office/drawing/2014/main" id="{565C0B22-B5E7-44BB-A17C-7FB5BB5D82B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32345" y="4238812"/>
            <a:ext cx="1711572" cy="638175"/>
          </a:xfrm>
        </p:spPr>
        <p:txBody>
          <a:bodyPr>
            <a:noAutofit/>
          </a:bodyPr>
          <a:lstStyle>
            <a:lvl1pPr>
              <a:buNone/>
              <a:defRPr sz="18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61572-1A59-4E3B-BA65-3329E9468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F84F1-99FE-4F0B-9E76-F581C2C1B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2D769-16B1-43C4-BF14-31755335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776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0_Content 2 column (comparison sl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FD65A50E-2F73-4426-8586-9731AFA2D2E0}"/>
              </a:ext>
            </a:extLst>
          </p:cNvPr>
          <p:cNvSpPr>
            <a:spLocks noChangeAspect="1"/>
          </p:cNvSpPr>
          <p:nvPr/>
        </p:nvSpPr>
        <p:spPr>
          <a:xfrm>
            <a:off x="11091612" y="5893466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89C080-4102-49AE-BDA9-59A4A67E2486}"/>
              </a:ext>
            </a:extLst>
          </p:cNvPr>
          <p:cNvSpPr/>
          <p:nvPr/>
        </p:nvSpPr>
        <p:spPr>
          <a:xfrm>
            <a:off x="11451612" y="5827878"/>
            <a:ext cx="379049" cy="360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E62014-F04C-495A-964E-6B888D49C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4800" dirty="0"/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DF027-E633-44EE-ACA0-C205930AA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731375"/>
            <a:ext cx="5437186" cy="535354"/>
          </a:xfrm>
        </p:spPr>
        <p:txBody>
          <a:bodyPr anchor="b">
            <a:noAutofit/>
          </a:bodyPr>
          <a:lstStyle>
            <a:lvl1pPr marL="0" indent="0">
              <a:buNone/>
              <a:defRPr sz="14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4F363-FEEF-4CD2-A18E-17AE8D4851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3" y="2427370"/>
            <a:ext cx="5429114" cy="3515555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E50F8C-4D64-40FD-AE8C-6A1F3C2A84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2024" y="1731375"/>
            <a:ext cx="5436392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en-US" sz="14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AC943E-DB2B-40E0-907F-8EA1404791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2023" y="2427370"/>
            <a:ext cx="5436391" cy="3515555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CDCD5B-3F26-4AFA-8BD4-E5D8DD2AF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10D1EE-83A0-4FB5-9B25-8A73DE891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031C35-2E5B-491D-85ED-DB42A4FE1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392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028302-E866-455D-8898-536230275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50800"/>
            <a:ext cx="11090275" cy="13330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94E72B-F0CF-4BC4-B509-A1C4508BE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2113862"/>
            <a:ext cx="11091600" cy="397896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CE49D-C22F-4540-AC09-E421D2A2ED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lumMod val="65000"/>
                    <a:alpha val="80000"/>
                  </a:schemeClr>
                </a:solidFill>
              </a:defRPr>
            </a:lvl1pPr>
          </a:lstStyle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5C3BE-317E-49E8-82B5-C8A7EC9C8A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lumMod val="65000"/>
                    <a:alpha val="80000"/>
                  </a:schemeClr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74E12-6C16-431F-B2CE-E4B15916BA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>
                    <a:lumMod val="65000"/>
                    <a:alpha val="80000"/>
                  </a:schemeClr>
                </a:solidFill>
              </a:defRPr>
            </a:lvl1pPr>
          </a:lstStyle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2557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33" r:id="rId3"/>
    <p:sldLayoutId id="2147483687" r:id="rId4"/>
    <p:sldLayoutId id="2147483734" r:id="rId5"/>
    <p:sldLayoutId id="2147483686" r:id="rId6"/>
    <p:sldLayoutId id="2147483696" r:id="rId7"/>
    <p:sldLayoutId id="2147483707" r:id="rId8"/>
    <p:sldLayoutId id="2147483689" r:id="rId9"/>
    <p:sldLayoutId id="2147483697" r:id="rId10"/>
    <p:sldLayoutId id="2147483731" r:id="rId11"/>
    <p:sldLayoutId id="2147483693" r:id="rId12"/>
    <p:sldLayoutId id="2147483685" r:id="rId13"/>
    <p:sldLayoutId id="2147483688" r:id="rId14"/>
    <p:sldLayoutId id="2147483691" r:id="rId15"/>
    <p:sldLayoutId id="2147483692" r:id="rId1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spcAft>
          <a:spcPts val="800"/>
        </a:spcAft>
        <a:buFont typeface="Arial" panose="020B0604020202020204" pitchFamily="34" charset="0"/>
        <a:buChar char="•"/>
        <a:defRPr sz="20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2" pos="3840">
          <p15:clr>
            <a:srgbClr val="F26B43"/>
          </p15:clr>
        </p15:guide>
        <p15:guide id="33" orient="horz" pos="2160">
          <p15:clr>
            <a:srgbClr val="F26B43"/>
          </p15:clr>
        </p15:guide>
        <p15:guide id="34" pos="347">
          <p15:clr>
            <a:srgbClr val="F26B43"/>
          </p15:clr>
        </p15:guide>
        <p15:guide id="35" pos="7333">
          <p15:clr>
            <a:srgbClr val="F26B43"/>
          </p15:clr>
        </p15:guide>
        <p15:guide id="36" orient="horz" pos="346">
          <p15:clr>
            <a:srgbClr val="F26B43"/>
          </p15:clr>
        </p15:guide>
        <p15:guide id="37" orient="horz" pos="3974">
          <p15:clr>
            <a:srgbClr val="F26B43"/>
          </p15:clr>
        </p15:guide>
        <p15:guide id="38" pos="824">
          <p15:clr>
            <a:srgbClr val="A4A3A4"/>
          </p15:clr>
        </p15:guide>
        <p15:guide id="39" pos="937">
          <p15:clr>
            <a:srgbClr val="A4A3A4"/>
          </p15:clr>
        </p15:guide>
        <p15:guide id="40" pos="1413">
          <p15:clr>
            <a:srgbClr val="A4A3A4"/>
          </p15:clr>
        </p15:guide>
        <p15:guide id="41" pos="1527">
          <p15:clr>
            <a:srgbClr val="A4A3A4"/>
          </p15:clr>
        </p15:guide>
        <p15:guide id="42" pos="2003">
          <p15:clr>
            <a:srgbClr val="A4A3A4"/>
          </p15:clr>
        </p15:guide>
        <p15:guide id="43" pos="2116">
          <p15:clr>
            <a:srgbClr val="A4A3A4"/>
          </p15:clr>
        </p15:guide>
        <p15:guide id="44" pos="2593">
          <p15:clr>
            <a:srgbClr val="A4A3A4"/>
          </p15:clr>
        </p15:guide>
        <p15:guide id="45" pos="2706">
          <p15:clr>
            <a:srgbClr val="A4A3A4"/>
          </p15:clr>
        </p15:guide>
        <p15:guide id="46" pos="3182">
          <p15:clr>
            <a:srgbClr val="A4A3A4"/>
          </p15:clr>
        </p15:guide>
        <p15:guide id="47" pos="3318">
          <p15:clr>
            <a:srgbClr val="A4A3A4"/>
          </p15:clr>
        </p15:guide>
        <p15:guide id="48" pos="3772">
          <p15:clr>
            <a:srgbClr val="A4A3A4"/>
          </p15:clr>
        </p15:guide>
        <p15:guide id="49" pos="3908">
          <p15:clr>
            <a:srgbClr val="A4A3A4"/>
          </p15:clr>
        </p15:guide>
        <p15:guide id="50" pos="4362">
          <p15:clr>
            <a:srgbClr val="A4A3A4"/>
          </p15:clr>
        </p15:guide>
        <p15:guide id="51" pos="4498">
          <p15:clr>
            <a:srgbClr val="A4A3A4"/>
          </p15:clr>
        </p15:guide>
        <p15:guide id="52" pos="4951">
          <p15:clr>
            <a:srgbClr val="A4A3A4"/>
          </p15:clr>
        </p15:guide>
        <p15:guide id="53" pos="5087">
          <p15:clr>
            <a:srgbClr val="A4A3A4"/>
          </p15:clr>
        </p15:guide>
        <p15:guide id="54" pos="5541">
          <p15:clr>
            <a:srgbClr val="A4A3A4"/>
          </p15:clr>
        </p15:guide>
        <p15:guide id="55" pos="5677">
          <p15:clr>
            <a:srgbClr val="A4A3A4"/>
          </p15:clr>
        </p15:guide>
        <p15:guide id="56" pos="6153">
          <p15:clr>
            <a:srgbClr val="A4A3A4"/>
          </p15:clr>
        </p15:guide>
        <p15:guide id="57" pos="6267">
          <p15:clr>
            <a:srgbClr val="A4A3A4"/>
          </p15:clr>
        </p15:guide>
        <p15:guide id="58" pos="6743">
          <p15:clr>
            <a:srgbClr val="A4A3A4"/>
          </p15:clr>
        </p15:guide>
        <p15:guide id="59" pos="6856">
          <p15:clr>
            <a:srgbClr val="A4A3A4"/>
          </p15:clr>
        </p15:guide>
        <p15:guide id="60" orient="horz" pos="3838">
          <p15:clr>
            <a:srgbClr val="A4A3A4"/>
          </p15:clr>
        </p15:guide>
        <p15:guide id="61" orient="horz" pos="2092">
          <p15:clr>
            <a:srgbClr val="A4A3A4"/>
          </p15:clr>
        </p15:guide>
        <p15:guide id="62" orient="horz" pos="2228">
          <p15:clr>
            <a:srgbClr val="A4A3A4"/>
          </p15:clr>
        </p15:guide>
        <p15:guide id="63" orient="horz" pos="845">
          <p15:clr>
            <a:srgbClr val="A4A3A4"/>
          </p15:clr>
        </p15:guide>
        <p15:guide id="64" orient="horz" pos="958">
          <p15:clr>
            <a:srgbClr val="A4A3A4"/>
          </p15:clr>
        </p15:guide>
        <p15:guide id="65" orient="horz" pos="1480">
          <p15:clr>
            <a:srgbClr val="A4A3A4"/>
          </p15:clr>
        </p15:guide>
        <p15:guide id="66" orient="horz" pos="1593">
          <p15:clr>
            <a:srgbClr val="A4A3A4"/>
          </p15:clr>
        </p15:guide>
        <p15:guide id="67" orient="horz" pos="2727">
          <p15:clr>
            <a:srgbClr val="A4A3A4"/>
          </p15:clr>
        </p15:guide>
        <p15:guide id="68" orient="horz" pos="2840">
          <p15:clr>
            <a:srgbClr val="A4A3A4"/>
          </p15:clr>
        </p15:guide>
        <p15:guide id="69" orient="horz" pos="3339">
          <p15:clr>
            <a:srgbClr val="A4A3A4"/>
          </p15:clr>
        </p15:guide>
        <p15:guide id="70" orient="horz" pos="3475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E938C-9D94-4B05-979A-D39FFC457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80136" y="1044102"/>
            <a:ext cx="4004078" cy="2384898"/>
          </a:xfrm>
        </p:spPr>
        <p:txBody>
          <a:bodyPr anchor="b" anchorCtr="0">
            <a:normAutofit/>
          </a:bodyPr>
          <a:lstStyle/>
          <a:p>
            <a:pPr algn="ctr"/>
            <a:r>
              <a:rPr lang="en-US" dirty="0"/>
              <a:t>YOUR CLUB FOUNDATION AT WORK!</a:t>
            </a:r>
          </a:p>
        </p:txBody>
      </p:sp>
      <p:pic>
        <p:nvPicPr>
          <p:cNvPr id="14" name="Picture Placeholder 13" descr="Data Points Digital background">
            <a:extLst>
              <a:ext uri="{FF2B5EF4-FFF2-40B4-BE49-F238E27FC236}">
                <a16:creationId xmlns:a16="http://schemas.microsoft.com/office/drawing/2014/main" id="{9A8AD548-922D-4E1D-B19C-5F6E808B816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7452360" cy="6858000"/>
          </a:xfr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D9A11267-FC52-4990-8D98-010AFABA55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99413" y="3568700"/>
            <a:ext cx="3565524" cy="1731963"/>
          </a:xfrm>
        </p:spPr>
        <p:txBody>
          <a:bodyPr>
            <a:normAutofit fontScale="55000" lnSpcReduction="20000"/>
          </a:bodyPr>
          <a:lstStyle/>
          <a:p>
            <a:r>
              <a:rPr lang="en-US" sz="4400" dirty="0">
                <a:latin typeface="Ceviche One" panose="02000000000000000000" pitchFamily="2" charset="77"/>
              </a:rPr>
              <a:t>BRIEF  ANNUAL REPORT 2022</a:t>
            </a:r>
          </a:p>
          <a:p>
            <a:r>
              <a:rPr lang="en-US" sz="4400" dirty="0">
                <a:latin typeface="Ceviche One" panose="02000000000000000000" pitchFamily="2" charset="77"/>
              </a:rPr>
              <a:t>By: Robert Brookes</a:t>
            </a:r>
          </a:p>
          <a:p>
            <a:r>
              <a:rPr lang="en-US" sz="4400" dirty="0">
                <a:latin typeface="Ceviche One" panose="02000000000000000000" pitchFamily="2" charset="77"/>
              </a:rPr>
              <a:t>Treasurer , RCKBF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1A587A-844E-B2C4-5EE6-6E23BE4805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7240" y="51816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814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B2174-D7C9-0A8B-B7DB-7C0C3E1C8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560" y="4266213"/>
            <a:ext cx="4827905" cy="1998712"/>
          </a:xfrm>
        </p:spPr>
        <p:txBody>
          <a:bodyPr/>
          <a:lstStyle/>
          <a:p>
            <a:pPr algn="ctr"/>
            <a:r>
              <a:rPr lang="en-US" sz="8000" dirty="0">
                <a:solidFill>
                  <a:srgbClr val="FFC000"/>
                </a:solidFill>
                <a:latin typeface="Ceviche One" panose="02000000000000000000" pitchFamily="2" charset="77"/>
              </a:rPr>
              <a:t>GOODWILL:</a:t>
            </a:r>
            <a:br>
              <a:rPr lang="en-US" sz="8000" dirty="0">
                <a:solidFill>
                  <a:srgbClr val="FFC000"/>
                </a:solidFill>
                <a:latin typeface="Ceviche One" panose="02000000000000000000" pitchFamily="2" charset="77"/>
              </a:rPr>
            </a:br>
            <a:r>
              <a:rPr lang="en-US" sz="8000" dirty="0">
                <a:solidFill>
                  <a:srgbClr val="FFC000"/>
                </a:solidFill>
                <a:latin typeface="Ceviche One" panose="02000000000000000000" pitchFamily="2" charset="77"/>
              </a:rPr>
              <a:t>    YOU!!!</a:t>
            </a:r>
            <a:r>
              <a:rPr lang="en-US" dirty="0"/>
              <a:t>		</a:t>
            </a:r>
          </a:p>
        </p:txBody>
      </p:sp>
      <p:pic>
        <p:nvPicPr>
          <p:cNvPr id="9" name="Picture Placeholder 8" descr="A group of people standing together&#10;&#10;Description automatically generated with low confidence">
            <a:extLst>
              <a:ext uri="{FF2B5EF4-FFF2-40B4-BE49-F238E27FC236}">
                <a16:creationId xmlns:a16="http://schemas.microsoft.com/office/drawing/2014/main" id="{72D76E1E-C008-E01C-5E49-DB9F5AD7A73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0899" b="20899"/>
          <a:stretch>
            <a:fillRect/>
          </a:stretch>
        </p:blipFill>
        <p:spPr/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C6B5EB-FA7A-FD75-D552-DDA3AA77E18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76058" y="4212225"/>
            <a:ext cx="6221412" cy="2106688"/>
          </a:xfrm>
        </p:spPr>
        <p:txBody>
          <a:bodyPr/>
          <a:lstStyle/>
          <a:p>
            <a:r>
              <a:rPr lang="en-US" sz="5400" b="1" dirty="0">
                <a:latin typeface="Ceviche One" panose="02000000000000000000" pitchFamily="2" charset="77"/>
              </a:rPr>
              <a:t>PRICELESS!  </a:t>
            </a:r>
          </a:p>
          <a:p>
            <a:r>
              <a:rPr lang="en-US" sz="5400" b="1" dirty="0">
                <a:solidFill>
                  <a:srgbClr val="FFC000">
                    <a:alpha val="60000"/>
                  </a:srgbClr>
                </a:solidFill>
                <a:latin typeface="Ceviche One" panose="02000000000000000000" pitchFamily="2" charset="77"/>
              </a:rPr>
              <a:t>SERVICE</a:t>
            </a:r>
            <a:r>
              <a:rPr lang="en-US" sz="5400" b="1" dirty="0">
                <a:solidFill>
                  <a:srgbClr val="FF0000">
                    <a:alpha val="60000"/>
                  </a:srgbClr>
                </a:solidFill>
                <a:latin typeface="Ceviche One" panose="02000000000000000000" pitchFamily="2" charset="77"/>
              </a:rPr>
              <a:t> -</a:t>
            </a:r>
            <a:r>
              <a:rPr lang="en-US" sz="5400" b="1" dirty="0">
                <a:latin typeface="Ceviche One" panose="02000000000000000000" pitchFamily="2" charset="77"/>
              </a:rPr>
              <a:t>ABOVE</a:t>
            </a:r>
            <a:r>
              <a:rPr lang="en-US" sz="5400" b="1" dirty="0">
                <a:solidFill>
                  <a:srgbClr val="FF0000">
                    <a:alpha val="60000"/>
                  </a:srgbClr>
                </a:solidFill>
                <a:latin typeface="Ceviche One" panose="02000000000000000000" pitchFamily="2" charset="77"/>
              </a:rPr>
              <a:t> -</a:t>
            </a:r>
            <a:r>
              <a:rPr lang="en-US" sz="5400" b="1" dirty="0">
                <a:solidFill>
                  <a:srgbClr val="FFC000">
                    <a:alpha val="60000"/>
                  </a:srgbClr>
                </a:solidFill>
                <a:latin typeface="Ceviche One" panose="02000000000000000000" pitchFamily="2" charset="77"/>
              </a:rPr>
              <a:t>SELF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49C4B8-8C7B-EB57-2590-A0EDC07F5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4F0607-6B5B-250E-9C17-BF1BF681F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070193-DF06-2916-5B68-28BA3FA92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30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F8FAEED9-1ECD-45F9-87A0-9394BAEABB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2986234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23" name="Subtitle 22">
            <a:extLst>
              <a:ext uri="{FF2B5EF4-FFF2-40B4-BE49-F238E27FC236}">
                <a16:creationId xmlns:a16="http://schemas.microsoft.com/office/drawing/2014/main" id="{8E5E4638-9BCB-4C2E-914F-CC868E2020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27610"/>
            <a:ext cx="5437187" cy="2265216"/>
          </a:xfrm>
        </p:spPr>
        <p:txBody>
          <a:bodyPr/>
          <a:lstStyle/>
          <a:p>
            <a:r>
              <a:rPr lang="en-US" sz="2800" dirty="0">
                <a:solidFill>
                  <a:srgbClr val="FFC000">
                    <a:alpha val="60000"/>
                  </a:srgbClr>
                </a:solidFill>
                <a:latin typeface="Ceviche One" panose="02000000000000000000" pitchFamily="2" charset="77"/>
              </a:rPr>
              <a:t>BOB BROOKES,   TREASURER</a:t>
            </a:r>
          </a:p>
          <a:p>
            <a:r>
              <a:rPr lang="en-US" sz="3200" dirty="0">
                <a:solidFill>
                  <a:srgbClr val="FFC000">
                    <a:alpha val="60000"/>
                  </a:srgbClr>
                </a:solidFill>
                <a:latin typeface="Ceviche One" panose="02000000000000000000" pitchFamily="2" charset="77"/>
              </a:rPr>
              <a:t>ROTARY CLUB OF KEY BISCAYNE FOUNDATION</a:t>
            </a:r>
          </a:p>
        </p:txBody>
      </p:sp>
      <p:pic>
        <p:nvPicPr>
          <p:cNvPr id="27" name="Picture Placeholder 26" descr="Data Points Digital background">
            <a:extLst>
              <a:ext uri="{FF2B5EF4-FFF2-40B4-BE49-F238E27FC236}">
                <a16:creationId xmlns:a16="http://schemas.microsoft.com/office/drawing/2014/main" id="{9E660784-34E2-4CDA-926A-DDD6AAF3504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01688" y="341447"/>
            <a:ext cx="5084064" cy="2880360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37A3FF-ED32-4C4A-A21F-848A3BF6F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E60F23-FB58-4EF8-82FD-E86CED25F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/>
          <a:lstStyle/>
          <a:p>
            <a:fld id="{DBA1B0FB-D917-4C8C-928F-313BD683BF39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3DC7AF-15E7-621F-1293-BF9FDABE9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09135">
            <a:off x="6795049" y="1941379"/>
            <a:ext cx="4846088" cy="435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9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3BDBC526-6DCD-4FF6-8395-D8C22E46E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A5931BE0-4B93-4D6C-878E-ACC59D6B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46426E-F6F6-4A7C-9181-8C3090996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5"/>
            <a:ext cx="3565524" cy="1997855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BUSY YEAR…..</a:t>
            </a:r>
            <a:b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SO FAR!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FBE69CB-0158-42D0-B5A2-5E48FE5BCC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277957" y="5141872"/>
            <a:ext cx="667802" cy="631474"/>
            <a:chOff x="10478914" y="1506691"/>
            <a:chExt cx="667802" cy="631474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8740FB4E-B4D7-4A1F-9666-90119A349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>
              <a:off x="10606715" y="1506691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5A86030F-DAEE-4CB5-B59E-4664C05BE5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>
              <a:off x="10613915" y="1424627"/>
              <a:ext cx="270000" cy="540001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  <a:gs pos="0">
                  <a:schemeClr val="bg2">
                    <a:lumMod val="75000"/>
                    <a:lumOff val="25000"/>
                    <a:alpha val="33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B60D6F-4D0F-4D33-B2A7-159C8583F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677306"/>
            <a:ext cx="3565525" cy="3415519"/>
          </a:xfrm>
        </p:spPr>
        <p:txBody>
          <a:bodyPr vert="horz" wrap="square" lIns="0" tIns="0" rIns="0" bIns="0" rtlCol="0" anchor="t">
            <a:normAutofit/>
          </a:bodyPr>
          <a:lstStyle/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/>
              <a:t>LESSONS FORM THE PANDEMIC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/>
              <a:t>STANDING STILL NOT AN OPTION!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/>
              <a:t>9 MAJOR EVENTS!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/>
              <a:t>COUNTLESS LIVES CHANGED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/>
              <a:t>SERVICE ABOVE SELF ON STEROIDS!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/>
              <a:t>OVER $500,000 TO PROJECTS!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/>
              <a:t>HUGE TEAM AT THE READY…….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40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B01DF4D0-78BC-4C8C-9570-26F0B2254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Sample Footer Text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B199C97-F175-437D-8311-DB662925C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DBA1B0FB-D917-4C8C-928F-313BD683BF39}" type="slidenum">
              <a:rPr lang="en-US" smtClean="0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</a:pPr>
              <a:t>2</a:t>
            </a:fld>
            <a:endParaRPr lang="en-US">
              <a:solidFill>
                <a:schemeClr val="tx1">
                  <a:alpha val="80000"/>
                </a:schemeClr>
              </a:solidFill>
            </a:endParaRPr>
          </a:p>
        </p:txBody>
      </p:sp>
      <p:pic>
        <p:nvPicPr>
          <p:cNvPr id="11" name="Picture 10" descr="A group of people sitting at tables&#10;&#10;Description automatically generated with medium confidence">
            <a:extLst>
              <a:ext uri="{FF2B5EF4-FFF2-40B4-BE49-F238E27FC236}">
                <a16:creationId xmlns:a16="http://schemas.microsoft.com/office/drawing/2014/main" id="{D51866E2-0BEB-87C3-3C1D-FFBD001D2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57115">
            <a:off x="5075110" y="136836"/>
            <a:ext cx="6001007" cy="3517288"/>
          </a:xfrm>
          <a:prstGeom prst="rect">
            <a:avLst/>
          </a:prstGeom>
        </p:spPr>
      </p:pic>
      <p:pic>
        <p:nvPicPr>
          <p:cNvPr id="5" name="Picture 4" descr="A group of people dancing&#10;&#10;Description automatically generated with medium confidence">
            <a:extLst>
              <a:ext uri="{FF2B5EF4-FFF2-40B4-BE49-F238E27FC236}">
                <a16:creationId xmlns:a16="http://schemas.microsoft.com/office/drawing/2014/main" id="{141D8082-B154-0A0A-C749-1F258C8499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45" r="10260" b="2"/>
          <a:stretch/>
        </p:blipFill>
        <p:spPr>
          <a:xfrm rot="20995853">
            <a:off x="5035446" y="3121372"/>
            <a:ext cx="6001007" cy="2883450"/>
          </a:xfrm>
          <a:custGeom>
            <a:avLst/>
            <a:gdLst/>
            <a:ahLst/>
            <a:cxnLst/>
            <a:rect l="l" t="t" r="r" b="b"/>
            <a:pathLst>
              <a:path w="3547818" h="2883450">
                <a:moveTo>
                  <a:pt x="0" y="0"/>
                </a:moveTo>
                <a:lnTo>
                  <a:pt x="3547818" y="0"/>
                </a:lnTo>
                <a:lnTo>
                  <a:pt x="3547818" y="2883450"/>
                </a:lnTo>
                <a:lnTo>
                  <a:pt x="0" y="288345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1323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D2A30C0-1BC4-4764-9C0F-5D811CAB83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40" y="548640"/>
            <a:ext cx="8281987" cy="1253041"/>
          </a:xfrm>
        </p:spPr>
        <p:txBody>
          <a:bodyPr/>
          <a:lstStyle/>
          <a:p>
            <a:r>
              <a:rPr lang="en-US" dirty="0"/>
              <a:t>Team</a:t>
            </a: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91181F6D-A54F-4289-8C36-80ECE3B2C8E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79500" y="3781425"/>
            <a:ext cx="1711325" cy="365760"/>
          </a:xfrm>
        </p:spPr>
        <p:txBody>
          <a:bodyPr/>
          <a:lstStyle/>
          <a:p>
            <a:r>
              <a:rPr lang="en-US" dirty="0"/>
              <a:t>BEHESTS</a:t>
            </a:r>
          </a:p>
          <a:p>
            <a:r>
              <a:rPr lang="en-US" dirty="0"/>
              <a:t>DICK </a:t>
            </a:r>
            <a:r>
              <a:rPr lang="en-US" dirty="0" err="1"/>
              <a:t>McGILL</a:t>
            </a:r>
            <a:endParaRPr lang="en-US" dirty="0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E4387CED-5FBE-4AFF-B64D-975B5574F16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839151" y="3781425"/>
            <a:ext cx="1711325" cy="365760"/>
          </a:xfrm>
        </p:spPr>
        <p:txBody>
          <a:bodyPr/>
          <a:lstStyle/>
          <a:p>
            <a:r>
              <a:rPr lang="en-US" dirty="0"/>
              <a:t>MEMBERS AND SPOUSES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FE5CD03B-066A-46AF-8FB8-E8A78074ABE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662743" y="3781425"/>
            <a:ext cx="1711325" cy="365760"/>
          </a:xfrm>
        </p:spPr>
        <p:txBody>
          <a:bodyPr/>
          <a:lstStyle/>
          <a:p>
            <a:r>
              <a:rPr lang="en-US" dirty="0"/>
              <a:t>BOOTS ON THE GROUND</a:t>
            </a:r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F4640D91-CB97-4FCC-8FEF-F4B22B844D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171296" y="3787288"/>
            <a:ext cx="2142698" cy="365760"/>
          </a:xfrm>
        </p:spPr>
        <p:txBody>
          <a:bodyPr/>
          <a:lstStyle/>
          <a:p>
            <a:r>
              <a:rPr lang="en-US" dirty="0"/>
              <a:t>PAST ROTARIANS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75D7F3-165A-439B-8D1D-6553B68C2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F9A883-CC44-4401-AE67-8FCEACB7D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/>
          <a:lstStyle/>
          <a:p>
            <a:fld id="{DBA1B0FB-D917-4C8C-928F-313BD683BF39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7D507437-16A4-9240-4756-5FF488135E8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7730" b="17730"/>
          <a:stretch>
            <a:fillRect/>
          </a:stretch>
        </p:blipFill>
        <p:spPr/>
      </p:pic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3C25B24B-5C55-A255-3920-AF34CD33943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t="13836" b="13836"/>
          <a:stretch>
            <a:fillRect/>
          </a:stretch>
        </p:blipFill>
        <p:spPr/>
      </p:pic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A3D26E20-3AA5-C655-1108-09CF54EA646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/>
          <a:srcRect l="620" r="620"/>
          <a:stretch>
            <a:fillRect/>
          </a:stretch>
        </p:blipFill>
        <p:spPr/>
      </p:pic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2D2B0553-04C1-6338-4CEA-CFB4F04D4F64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6"/>
          <a:srcRect l="5780" r="578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79876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23418ADF-358F-4647-A511-FCFFEDA83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507200"/>
            <a:ext cx="4500562" cy="1562959"/>
          </a:xfrm>
        </p:spPr>
        <p:txBody>
          <a:bodyPr/>
          <a:lstStyle/>
          <a:p>
            <a:r>
              <a:rPr lang="en-US" dirty="0"/>
              <a:t>FROM KB WITH LOVE!</a:t>
            </a:r>
          </a:p>
        </p:txBody>
      </p:sp>
      <p:pic>
        <p:nvPicPr>
          <p:cNvPr id="20" name="Picture Placeholder 19" descr="Data Points Digital background">
            <a:extLst>
              <a:ext uri="{FF2B5EF4-FFF2-40B4-BE49-F238E27FC236}">
                <a16:creationId xmlns:a16="http://schemas.microsoft.com/office/drawing/2014/main" id="{528A7D8D-1AB5-46C4-93FA-D92C2FD5169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4096" y="0"/>
            <a:ext cx="3054096" cy="3776472"/>
          </a:xfrm>
        </p:spPr>
      </p:pic>
      <p:pic>
        <p:nvPicPr>
          <p:cNvPr id="25" name="Picture Placeholder 24" descr="Digital Graph Screen">
            <a:extLst>
              <a:ext uri="{FF2B5EF4-FFF2-40B4-BE49-F238E27FC236}">
                <a16:creationId xmlns:a16="http://schemas.microsoft.com/office/drawing/2014/main" id="{B7353C46-ACC1-4078-85C2-26B57B0E58B7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37904" y="0"/>
            <a:ext cx="3054096" cy="3776472"/>
          </a:xfr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E5127060-CDBF-435F-9009-A5451CCE305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62562" y="4213525"/>
            <a:ext cx="6597341" cy="1858663"/>
          </a:xfrm>
          <a:noFill/>
        </p:spPr>
        <p:txBody>
          <a:bodyPr>
            <a:normAutofit fontScale="92500"/>
          </a:bodyPr>
          <a:lstStyle/>
          <a:p>
            <a:r>
              <a:rPr lang="en-US" sz="2400" b="1" dirty="0"/>
              <a:t>THE POWER OF ROTARY IS INFECTIOUS, IMPERVIOUS TO VIRUSES, MULTIPLIES LIKE RABBITS, AND DOES GOOD WORLDWIDE! </a:t>
            </a:r>
          </a:p>
          <a:p>
            <a:r>
              <a:rPr lang="en-US" sz="2200" b="1" dirty="0"/>
              <a:t>  ……………….</a:t>
            </a:r>
            <a:r>
              <a:rPr lang="en-US" sz="2600" b="1" i="1" u="sng" dirty="0"/>
              <a:t>YOU</a:t>
            </a:r>
            <a:r>
              <a:rPr lang="en-US" sz="2200" b="1" dirty="0"/>
              <a:t> MADE IT HAPPEN!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A3302E-502D-4151-81C9-5FD6AF959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D907F8-C614-4D59-A03F-BF9CD5E35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/>
          <a:lstStyle/>
          <a:p>
            <a:fld id="{DBA1B0FB-D917-4C8C-928F-313BD683BF39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EE6545-FD30-9821-CC5D-CEBDBCE1DC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06" y="0"/>
            <a:ext cx="5999780" cy="39973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115E9C-E969-407A-7C70-0E64260F2E83}"/>
              </a:ext>
            </a:extLst>
          </p:cNvPr>
          <p:cNvSpPr txBox="1"/>
          <p:nvPr/>
        </p:nvSpPr>
        <p:spPr>
          <a:xfrm>
            <a:off x="6096000" y="3776472"/>
            <a:ext cx="4112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IMAGINE IT AND IT WILL HAPPEN!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A85284-FD04-6B1B-9AF5-AC8A0A54B1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8014" y="2110309"/>
            <a:ext cx="571500" cy="774700"/>
          </a:xfrm>
          <a:prstGeom prst="rect">
            <a:avLst/>
          </a:prstGeom>
        </p:spPr>
      </p:pic>
      <p:pic>
        <p:nvPicPr>
          <p:cNvPr id="17" name="Picture Placeholder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48845CA-0949-FE2C-8526-A3FDC363C7A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7"/>
          <a:srcRect l="9563" r="956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588865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C15EE852-24F1-4643-8082-AB45CFF2B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5"/>
            <a:ext cx="3566160" cy="3384550"/>
          </a:xfrm>
        </p:spPr>
        <p:txBody>
          <a:bodyPr>
            <a:normAutofit/>
          </a:bodyPr>
          <a:lstStyle/>
          <a:p>
            <a:r>
              <a:rPr lang="en-US" dirty="0"/>
              <a:t>The way to get started is to quit talking and begin doing.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4139825C-53C7-44F4-A064-9795CECD081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50863" y="4097338"/>
            <a:ext cx="3565524" cy="2351087"/>
          </a:xfrm>
        </p:spPr>
        <p:txBody>
          <a:bodyPr/>
          <a:lstStyle/>
          <a:p>
            <a:r>
              <a:rPr lang="en-US" dirty="0"/>
              <a:t>Walt Disney</a:t>
            </a:r>
          </a:p>
          <a:p>
            <a:endParaRPr lang="en-US" dirty="0"/>
          </a:p>
        </p:txBody>
      </p:sp>
      <p:pic>
        <p:nvPicPr>
          <p:cNvPr id="18" name="Picture Placeholder 17" descr="A person drawing on a white board">
            <a:extLst>
              <a:ext uri="{FF2B5EF4-FFF2-40B4-BE49-F238E27FC236}">
                <a16:creationId xmlns:a16="http://schemas.microsoft.com/office/drawing/2014/main" id="{301557C2-9072-409B-88EC-E8577CEFCAF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35809" y="656633"/>
            <a:ext cx="5132388" cy="5132388"/>
          </a:xfrm>
        </p:spPr>
      </p:pic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C77C6228-C5A8-44DC-ABD7-A22A4475D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1C563B34-DD53-4FB1-B8C2-8914E01C6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/>
          <a:lstStyle/>
          <a:p>
            <a:fld id="{DBA1B0FB-D917-4C8C-928F-313BD683BF3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1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12445" y="481888"/>
            <a:ext cx="1080000" cy="1262947"/>
          </a:xfrm>
          <a:custGeom>
            <a:avLst/>
            <a:gdLst/>
            <a:ahLst/>
            <a:cxnLst/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1DB043B4-68C6-45B9-82AC-A5800EADB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Placeholder 7" descr="Data Points Digital background">
            <a:extLst>
              <a:ext uri="{FF2B5EF4-FFF2-40B4-BE49-F238E27FC236}">
                <a16:creationId xmlns:a16="http://schemas.microsoft.com/office/drawing/2014/main" id="{5FED7C55-F545-49A1-90FD-D853A25AB45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3C64A91D-E535-4C24-A0E3-96A3810E3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90000">
                <a:schemeClr val="bg2">
                  <a:alpha val="60000"/>
                </a:schemeClr>
              </a:gs>
              <a:gs pos="28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6FC4867-BA3E-4F8E-AB23-684F34DF3D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3"/>
            <a:ext cx="9000000" cy="6857998"/>
          </a:xfrm>
          <a:prstGeom prst="rect">
            <a:avLst/>
          </a:prstGeom>
          <a:gradFill flip="none" rotWithShape="1">
            <a:gsLst>
              <a:gs pos="50000">
                <a:schemeClr val="bg2">
                  <a:alpha val="60000"/>
                </a:schemeClr>
              </a:gs>
              <a:gs pos="0">
                <a:schemeClr val="bg2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40F1DF5B-353A-4270-8C10-6A15094411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2986234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6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$500,000 +</a:t>
            </a:r>
          </a:p>
        </p:txBody>
      </p:sp>
      <p:sp>
        <p:nvSpPr>
          <p:cNvPr id="16" name="Subtitle 15">
            <a:extLst>
              <a:ext uri="{FF2B5EF4-FFF2-40B4-BE49-F238E27FC236}">
                <a16:creationId xmlns:a16="http://schemas.microsoft.com/office/drawing/2014/main" id="{4BDCF583-1D5D-4235-97C2-39272B80A0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27610"/>
            <a:ext cx="5822641" cy="2265216"/>
          </a:xfrm>
        </p:spPr>
        <p:txBody>
          <a:bodyPr vert="horz" wrap="square" lIns="0" tIns="0" rIns="0" bIns="0" rtlCol="0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800" kern="1200" dirty="0">
                <a:latin typeface="+mn-lt"/>
                <a:ea typeface="+mn-ea"/>
                <a:cs typeface="+mn-cs"/>
              </a:rPr>
              <a:t>YOUR GENEROSITY MADE A DIFFERENCE!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dirty="0"/>
              <a:t>YOUR IDEAS MADE IT HAPPEN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kern="1200" dirty="0">
                <a:latin typeface="+mn-lt"/>
                <a:ea typeface="+mn-ea"/>
                <a:cs typeface="+mn-cs"/>
              </a:rPr>
              <a:t>YOUR PASSION CARRIED IT OUT!</a:t>
            </a:r>
            <a:endParaRPr lang="en-US" kern="120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00218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102D8-1D22-4940-AF19-07CF3A0DC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1600" cy="1332000"/>
          </a:xfrm>
        </p:spPr>
        <p:txBody>
          <a:bodyPr/>
          <a:lstStyle/>
          <a:p>
            <a:r>
              <a:rPr lang="en-US" dirty="0"/>
              <a:t>PROJECTS </a:t>
            </a:r>
          </a:p>
        </p:txBody>
      </p:sp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914D6EE3-4782-45C1-A75C-003483879C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8242983"/>
              </p:ext>
            </p:extLst>
          </p:nvPr>
        </p:nvGraphicFramePr>
        <p:xfrm>
          <a:off x="368490" y="2047164"/>
          <a:ext cx="10467831" cy="391852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810551">
                  <a:extLst>
                    <a:ext uri="{9D8B030D-6E8A-4147-A177-3AD203B41FA5}">
                      <a16:colId xmlns:a16="http://schemas.microsoft.com/office/drawing/2014/main" val="562691606"/>
                    </a:ext>
                  </a:extLst>
                </a:gridCol>
                <a:gridCol w="2164320">
                  <a:extLst>
                    <a:ext uri="{9D8B030D-6E8A-4147-A177-3AD203B41FA5}">
                      <a16:colId xmlns:a16="http://schemas.microsoft.com/office/drawing/2014/main" val="3970149589"/>
                    </a:ext>
                  </a:extLst>
                </a:gridCol>
                <a:gridCol w="2164320">
                  <a:extLst>
                    <a:ext uri="{9D8B030D-6E8A-4147-A177-3AD203B41FA5}">
                      <a16:colId xmlns:a16="http://schemas.microsoft.com/office/drawing/2014/main" val="1552287268"/>
                    </a:ext>
                  </a:extLst>
                </a:gridCol>
                <a:gridCol w="2164320">
                  <a:extLst>
                    <a:ext uri="{9D8B030D-6E8A-4147-A177-3AD203B41FA5}">
                      <a16:colId xmlns:a16="http://schemas.microsoft.com/office/drawing/2014/main" val="3637583548"/>
                    </a:ext>
                  </a:extLst>
                </a:gridCol>
                <a:gridCol w="2164320">
                  <a:extLst>
                    <a:ext uri="{9D8B030D-6E8A-4147-A177-3AD203B41FA5}">
                      <a16:colId xmlns:a16="http://schemas.microsoft.com/office/drawing/2014/main" val="1751413396"/>
                    </a:ext>
                  </a:extLst>
                </a:gridCol>
              </a:tblGrid>
              <a:tr h="59998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C000"/>
                          </a:solidFill>
                        </a:rPr>
                        <a:t>PROJECT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RESULTS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C000"/>
                          </a:solidFill>
                        </a:rPr>
                        <a:t>PROJECT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RESULTS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C000"/>
                          </a:solidFill>
                        </a:rPr>
                        <a:t>PROJECT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3002138"/>
                  </a:ext>
                </a:extLst>
              </a:tr>
              <a:tr h="75821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C000"/>
                          </a:solidFill>
                        </a:rPr>
                        <a:t>JULY 4</a:t>
                      </a:r>
                      <a:r>
                        <a:rPr lang="en-US" baseline="30000" dirty="0">
                          <a:solidFill>
                            <a:srgbClr val="FFC000"/>
                          </a:solidFill>
                        </a:rPr>
                        <a:t>TH</a:t>
                      </a:r>
                      <a:endParaRPr lang="en-US" dirty="0">
                        <a:solidFill>
                          <a:srgbClr val="FFC000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$5,579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C000"/>
                          </a:solidFill>
                        </a:rPr>
                        <a:t>WINE TASTING #17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$3,170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C000"/>
                          </a:solidFill>
                        </a:rPr>
                        <a:t>TEDDY BEAR PROJ:</a:t>
                      </a:r>
                    </a:p>
                    <a:p>
                      <a:pPr algn="ctr"/>
                      <a:r>
                        <a:rPr lang="en-US" i="1" dirty="0">
                          <a:solidFill>
                            <a:srgbClr val="FFC000"/>
                          </a:solidFill>
                        </a:rPr>
                        <a:t>PRICELESS!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2611538"/>
                  </a:ext>
                </a:extLst>
              </a:tr>
              <a:tr h="75821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C000"/>
                          </a:solidFill>
                        </a:rPr>
                        <a:t>NICKLAUS CHILDREN’S 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$335,000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C000"/>
                          </a:solidFill>
                        </a:rPr>
                        <a:t>GIVE MIAMI DAY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$10,153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C000"/>
                          </a:solidFill>
                        </a:rPr>
                        <a:t>DOMINOES 4 ED </a:t>
                      </a:r>
                    </a:p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$60,000 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0915798"/>
                  </a:ext>
                </a:extLst>
              </a:tr>
              <a:tr h="59998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C000"/>
                          </a:solidFill>
                        </a:rPr>
                        <a:t>EREY/TRF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$8,122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C000"/>
                          </a:solidFill>
                        </a:rPr>
                        <a:t>EGLEE-HAWAPO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$6,000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C000"/>
                          </a:solidFill>
                        </a:rPr>
                        <a:t>FLYING HIGH 4 HAITI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Est $20,000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6691047"/>
                  </a:ext>
                </a:extLst>
              </a:tr>
              <a:tr h="59998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C000"/>
                          </a:solidFill>
                        </a:rPr>
                        <a:t>POLIO + BAZAAR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$6,900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C000"/>
                          </a:solidFill>
                        </a:rPr>
                        <a:t>HURRICANE IAN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$1,300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C000"/>
                          </a:solidFill>
                        </a:rPr>
                        <a:t>Erik-Hope Schools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$6,000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1269701"/>
                  </a:ext>
                </a:extLst>
              </a:tr>
            </a:tbl>
          </a:graphicData>
        </a:graphic>
      </p:graphicFrame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CD05A243-8080-4F6D-8538-65CDDF891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3F8A62C8-5437-4C47-AC0F-0605F84CB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/>
          <a:lstStyle/>
          <a:p>
            <a:fld id="{DBA1B0FB-D917-4C8C-928F-313BD683BF3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94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52634-B6CF-2474-FCC3-D22666AA3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610" y="4508500"/>
            <a:ext cx="5440504" cy="1562959"/>
          </a:xfrm>
        </p:spPr>
        <p:txBody>
          <a:bodyPr/>
          <a:lstStyle/>
          <a:p>
            <a:r>
              <a:rPr lang="en-US" dirty="0"/>
              <a:t>SCHOLARSHIPS</a:t>
            </a:r>
            <a:br>
              <a:rPr lang="en-US" dirty="0"/>
            </a:br>
            <a:r>
              <a:rPr lang="en-US" dirty="0"/>
              <a:t>MAST INTERACT</a:t>
            </a:r>
          </a:p>
        </p:txBody>
      </p:sp>
      <p:pic>
        <p:nvPicPr>
          <p:cNvPr id="9" name="Picture Placeholder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FDDE32B-B926-8626-4B53-31F40937448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9349" b="29349"/>
          <a:stretch>
            <a:fillRect/>
          </a:stretch>
        </p:blipFill>
        <p:spPr/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6B506B-7D7E-0017-C3A1-AC2731ADB4B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440505" y="4257107"/>
            <a:ext cx="6533885" cy="1769470"/>
          </a:xfrm>
        </p:spPr>
        <p:txBody>
          <a:bodyPr/>
          <a:lstStyle/>
          <a:p>
            <a:r>
              <a:rPr lang="en-US" sz="5400" b="1" dirty="0"/>
              <a:t>$16,000  </a:t>
            </a:r>
            <a:r>
              <a:rPr lang="en-US" sz="4400" b="1" dirty="0"/>
              <a:t>2021-22</a:t>
            </a:r>
            <a:r>
              <a:rPr lang="en-US" sz="3600" b="1" dirty="0"/>
              <a:t> INVESTING IN THE FUTURE</a:t>
            </a:r>
            <a:endParaRPr lang="en-US" sz="5400" b="1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F0F141-DC58-639E-19DE-6191073C0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AA6558-DA07-5BD4-F45D-1FA559B9D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188B36-7A3B-1712-D29A-6DFBA3795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273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E60CD-1630-98CF-3E01-3EFDAF212F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KBC FOUNDATION ASSETS</a:t>
            </a:r>
            <a:br>
              <a:rPr lang="en-US" dirty="0"/>
            </a:br>
            <a:r>
              <a:rPr lang="en-US" dirty="0"/>
              <a:t>Dec 31, 2022</a:t>
            </a:r>
          </a:p>
        </p:txBody>
      </p:sp>
      <p:pic>
        <p:nvPicPr>
          <p:cNvPr id="25" name="Picture Placeholder 24" descr="A picture containing diagram&#10;&#10;Description automatically generated">
            <a:extLst>
              <a:ext uri="{FF2B5EF4-FFF2-40B4-BE49-F238E27FC236}">
                <a16:creationId xmlns:a16="http://schemas.microsoft.com/office/drawing/2014/main" id="{13158C2C-4D12-E42A-ECC8-7E8F0E1979E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6948" r="16948"/>
          <a:stretch>
            <a:fillRect/>
          </a:stretch>
        </p:blipFill>
        <p:spPr/>
      </p:pic>
      <p:pic>
        <p:nvPicPr>
          <p:cNvPr id="23" name="Picture Placeholder 22" descr="A picture containing icon&#10;&#10;Description automatically generated">
            <a:extLst>
              <a:ext uri="{FF2B5EF4-FFF2-40B4-BE49-F238E27FC236}">
                <a16:creationId xmlns:a16="http://schemas.microsoft.com/office/drawing/2014/main" id="{6E7F7C9A-8040-4867-C9D8-595D8C6371C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1138" b="1138"/>
          <a:stretch>
            <a:fillRect/>
          </a:stretch>
        </p:blipFill>
        <p:spPr/>
      </p:pic>
      <p:pic>
        <p:nvPicPr>
          <p:cNvPr id="21" name="Picture Placeholder 20" descr="A picture containing wheel, gear&#10;&#10;Description automatically generated">
            <a:extLst>
              <a:ext uri="{FF2B5EF4-FFF2-40B4-BE49-F238E27FC236}">
                <a16:creationId xmlns:a16="http://schemas.microsoft.com/office/drawing/2014/main" id="{B486EDCE-27C6-A1B0-4244-172CA793019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t="7559" b="7559"/>
          <a:stretch>
            <a:fillRect/>
          </a:stretch>
        </p:blipFill>
        <p:spPr/>
      </p:pic>
      <p:pic>
        <p:nvPicPr>
          <p:cNvPr id="19" name="Picture Placeholder 18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592D4795-98A2-FF9A-B5A6-A1AFEA2B99EE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5"/>
          <a:srcRect l="18199" r="18199"/>
          <a:stretch>
            <a:fillRect/>
          </a:stretch>
        </p:blipFill>
        <p:spPr>
          <a:xfrm rot="5400000">
            <a:off x="9613900" y="1862138"/>
            <a:ext cx="1435100" cy="1692275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111A951-A6C6-4D50-00AF-BD727331EC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79500" y="3781425"/>
            <a:ext cx="1710805" cy="638174"/>
          </a:xfrm>
        </p:spPr>
        <p:txBody>
          <a:bodyPr/>
          <a:lstStyle/>
          <a:p>
            <a:r>
              <a:rPr lang="en-US" dirty="0"/>
              <a:t>IN THE BANK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BF002D3-8EA4-A740-E5B7-E6C0A3C95C7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30653" y="4734797"/>
            <a:ext cx="1869320" cy="638175"/>
          </a:xfrm>
        </p:spPr>
        <p:txBody>
          <a:bodyPr/>
          <a:lstStyle/>
          <a:p>
            <a:r>
              <a:rPr lang="en-US" sz="3200" dirty="0"/>
              <a:t>$</a:t>
            </a:r>
            <a:r>
              <a:rPr lang="en-US" sz="3200" b="1" dirty="0"/>
              <a:t>120,412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6724F18-AC15-CB1D-A6C5-5D2FE39FBA7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643953" y="3781425"/>
            <a:ext cx="1906524" cy="638174"/>
          </a:xfrm>
        </p:spPr>
        <p:txBody>
          <a:bodyPr/>
          <a:lstStyle/>
          <a:p>
            <a:r>
              <a:rPr lang="en-US" dirty="0"/>
              <a:t>CERTIFICATE OF DEPOSIT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5E70136-6A51-84E3-0025-CB36DB87E9B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59910" y="4788426"/>
            <a:ext cx="1711572" cy="638175"/>
          </a:xfrm>
        </p:spPr>
        <p:txBody>
          <a:bodyPr/>
          <a:lstStyle/>
          <a:p>
            <a:r>
              <a:rPr lang="en-US" sz="3200" b="1" dirty="0"/>
              <a:t>$100,000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0B7844A-ADC6-CDA4-2661-3729B76F2EB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467545" y="3781425"/>
            <a:ext cx="1906523" cy="365760"/>
          </a:xfrm>
        </p:spPr>
        <p:txBody>
          <a:bodyPr/>
          <a:lstStyle/>
          <a:p>
            <a:r>
              <a:rPr lang="en-US" dirty="0"/>
              <a:t>INVESTMENT TRF Donor Advised Fund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4976F18-50F5-C84A-72EF-8798452F9A3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661975" y="4838021"/>
            <a:ext cx="1906522" cy="638175"/>
          </a:xfrm>
        </p:spPr>
        <p:txBody>
          <a:bodyPr/>
          <a:lstStyle/>
          <a:p>
            <a:r>
              <a:rPr lang="en-US" sz="3200" dirty="0"/>
              <a:t>$</a:t>
            </a:r>
            <a:r>
              <a:rPr lang="en-US" sz="3200" b="1" dirty="0"/>
              <a:t>227,454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D5951E1-EB59-EC75-4BAA-6AFF104142E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237914" y="3787288"/>
            <a:ext cx="1906524" cy="776060"/>
          </a:xfrm>
        </p:spPr>
        <p:txBody>
          <a:bodyPr/>
          <a:lstStyle/>
          <a:p>
            <a:r>
              <a:rPr lang="en-US" dirty="0"/>
              <a:t>INVENTORY IN STORAGE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4704667-7524-7075-A155-B407B8FE0D4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223911" y="4778783"/>
            <a:ext cx="2052775" cy="1096831"/>
          </a:xfrm>
        </p:spPr>
        <p:txBody>
          <a:bodyPr/>
          <a:lstStyle/>
          <a:p>
            <a:r>
              <a:rPr lang="en-US" sz="3200" b="1" dirty="0"/>
              <a:t>$10,000</a:t>
            </a:r>
          </a:p>
          <a:p>
            <a:pPr algn="ctr"/>
            <a:r>
              <a:rPr lang="en-US" sz="2400" b="1" dirty="0"/>
              <a:t> Estimated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2B4B4294-9A78-A597-0F96-3A9B11044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E2AE3732-B5F5-D352-5D30-ED555BD50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CDEFF90D-6A53-E86C-5A3B-1A45041D3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9</a:t>
            </a:fld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6760717-6996-512F-828F-E21BF53775F0}"/>
              </a:ext>
            </a:extLst>
          </p:cNvPr>
          <p:cNvSpPr txBox="1"/>
          <p:nvPr/>
        </p:nvSpPr>
        <p:spPr>
          <a:xfrm>
            <a:off x="548640" y="5759256"/>
            <a:ext cx="95545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AND, ANOTHER VERY IMPORTANT ASSET………….</a:t>
            </a:r>
          </a:p>
        </p:txBody>
      </p:sp>
    </p:spTree>
    <p:extLst>
      <p:ext uri="{BB962C8B-B14F-4D97-AF65-F5344CB8AC3E}">
        <p14:creationId xmlns:p14="http://schemas.microsoft.com/office/powerpoint/2010/main" val="204962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0" grpId="0" build="p"/>
      <p:bldP spid="12" grpId="0" build="p"/>
      <p:bldP spid="14" grpId="0" build="p"/>
      <p:bldP spid="26" grpId="0"/>
    </p:bldLst>
  </p:timing>
</p:sld>
</file>

<file path=ppt/theme/theme1.xml><?xml version="1.0" encoding="utf-8"?>
<a:theme xmlns:a="http://schemas.openxmlformats.org/drawingml/2006/main" name="3DFloatVTI">
  <a:themeElements>
    <a:clrScheme name="Float">
      <a:dk1>
        <a:sysClr val="windowText" lastClr="000000"/>
      </a:dk1>
      <a:lt1>
        <a:sysClr val="window" lastClr="FFFFFF"/>
      </a:lt1>
      <a:dk2>
        <a:srgbClr val="1B192E"/>
      </a:dk2>
      <a:lt2>
        <a:srgbClr val="EAE5EB"/>
      </a:lt2>
      <a:accent1>
        <a:srgbClr val="13BE89"/>
      </a:accent1>
      <a:accent2>
        <a:srgbClr val="12B1BF"/>
      </a:accent2>
      <a:accent3>
        <a:srgbClr val="D40AA8"/>
      </a:accent3>
      <a:accent4>
        <a:srgbClr val="B86E62"/>
      </a:accent4>
      <a:accent5>
        <a:srgbClr val="A3A3C1"/>
      </a:accent5>
      <a:accent6>
        <a:srgbClr val="37335B"/>
      </a:accent6>
      <a:hlink>
        <a:srgbClr val="0066FF"/>
      </a:hlink>
      <a:folHlink>
        <a:srgbClr val="666699"/>
      </a:folHlink>
    </a:clrScheme>
    <a:fontScheme name="Float">
      <a:majorFont>
        <a:latin typeface="Walbaum Display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3DFloatVTI" id="{F59BA300-ED19-4B39-9AE3-7882B1DE8B78}" vid="{0FEC63E3-719F-4F50-9F1E-5B8BAF39109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A163FB7-958F-4794-B3EE-EC8933868F0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F128D9D-8887-4AE7-BD39-EBCD268E911A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DF76BC85-9361-4044-951E-1D698143E543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TM33713516</Template>
  <TotalTime>0</TotalTime>
  <Words>346</Words>
  <Application>Microsoft Macintosh PowerPoint</Application>
  <PresentationFormat>Widescreen</PresentationFormat>
  <Paragraphs>102</Paragraphs>
  <Slides>11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Ceviche One</vt:lpstr>
      <vt:lpstr>Gill Sans MT</vt:lpstr>
      <vt:lpstr>Walbaum Display</vt:lpstr>
      <vt:lpstr>3DFloatVTI</vt:lpstr>
      <vt:lpstr>YOUR CLUB FOUNDATION AT WORK!</vt:lpstr>
      <vt:lpstr>BUSY YEAR….. SO FAR!</vt:lpstr>
      <vt:lpstr>Team</vt:lpstr>
      <vt:lpstr>FROM KB WITH LOVE!</vt:lpstr>
      <vt:lpstr>The way to get started is to quit talking and begin doing.</vt:lpstr>
      <vt:lpstr>$500,000 +</vt:lpstr>
      <vt:lpstr>PROJECTS </vt:lpstr>
      <vt:lpstr>SCHOLARSHIPS MAST INTERACT</vt:lpstr>
      <vt:lpstr>KBC FOUNDATION ASSETS Dec 31, 2022</vt:lpstr>
      <vt:lpstr>GOODWILL:     YOU!!!  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2021-01-28T12:59:42Z</dcterms:created>
  <dcterms:modified xsi:type="dcterms:W3CDTF">2023-03-02T12:16:37Z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